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5" r:id="rId8"/>
    <p:sldId id="268" r:id="rId9"/>
  </p:sldIdLst>
  <p:sldSz cx="9144000" cy="6858000" type="screen4x3"/>
  <p:notesSz cx="9144000" cy="6858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F3E33EEE-AC4A-49DD-807D-34DB36783D9A}" type="datetimeFigureOut">
              <a:rPr lang="ca-ES" smtClean="0"/>
              <a:t>3/6/2020</a:t>
            </a:fld>
            <a:endParaRPr lang="ca-ES"/>
          </a:p>
        </p:txBody>
      </p:sp>
      <p:sp>
        <p:nvSpPr>
          <p:cNvPr id="4" name="Contenidor d'imatge de diapositiva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ca-ES"/>
          </a:p>
        </p:txBody>
      </p:sp>
      <p:sp>
        <p:nvSpPr>
          <p:cNvPr id="5" name="Contenidor de notes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peu de pàgina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CA98752-E536-4E67-9AC4-DBE663868C5E}" type="slidenum">
              <a:rPr lang="ca-ES" smtClean="0"/>
              <a:t>‹#›</a:t>
            </a:fld>
            <a:endParaRPr lang="ca-ES"/>
          </a:p>
        </p:txBody>
      </p:sp>
    </p:spTree>
    <p:extLst>
      <p:ext uri="{BB962C8B-B14F-4D97-AF65-F5344CB8AC3E}">
        <p14:creationId xmlns:p14="http://schemas.microsoft.com/office/powerpoint/2010/main" val="1438607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6/3/2020</a:t>
            </a:fld>
            <a:endParaRPr lang="en-US"/>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102870">
              <a:lnSpc>
                <a:spcPct val="100000"/>
              </a:lnSpc>
            </a:pPr>
            <a:fld id="{81D60167-4931-47E6-BA6A-407CBD079E47}" type="slidenum">
              <a:rPr spc="-10" dirty="0"/>
              <a:t>‹#›</a:t>
            </a:fld>
            <a:endParaRPr spc="-1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700" b="0" i="0" u="heavy">
                <a:solidFill>
                  <a:schemeClr val="hlink"/>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6/3/2020</a:t>
            </a:fld>
            <a:endParaRPr lang="en-US"/>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102870">
              <a:lnSpc>
                <a:spcPct val="100000"/>
              </a:lnSpc>
            </a:pPr>
            <a:fld id="{81D60167-4931-47E6-BA6A-407CBD079E47}" type="slidenum">
              <a:rPr spc="-10" dirty="0"/>
              <a:t>‹#›</a:t>
            </a:fld>
            <a:endParaRPr spc="-1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6/3/2020</a:t>
            </a:fld>
            <a:endParaRPr lang="en-US"/>
          </a:p>
        </p:txBody>
      </p:sp>
      <p:sp>
        <p:nvSpPr>
          <p:cNvPr id="7" name="Holder 7"/>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102870">
              <a:lnSpc>
                <a:spcPct val="100000"/>
              </a:lnSpc>
            </a:pPr>
            <a:fld id="{81D60167-4931-47E6-BA6A-407CBD079E47}" type="slidenum">
              <a:rPr spc="-10" dirty="0"/>
              <a:t>‹#›</a:t>
            </a:fld>
            <a:endParaRPr spc="-1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6/3/2020</a:t>
            </a:fld>
            <a:endParaRPr lang="en-US"/>
          </a:p>
        </p:txBody>
      </p:sp>
      <p:sp>
        <p:nvSpPr>
          <p:cNvPr id="5" name="Holder 5"/>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102870">
              <a:lnSpc>
                <a:spcPct val="100000"/>
              </a:lnSpc>
            </a:pPr>
            <a:fld id="{81D60167-4931-47E6-BA6A-407CBD079E47}" type="slidenum">
              <a:rPr spc="-10" dirty="0"/>
              <a:t>‹#›</a:t>
            </a:fld>
            <a:endParaRPr spc="-1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6/3/2020</a:t>
            </a:fld>
            <a:endParaRPr lang="en-US"/>
          </a:p>
        </p:txBody>
      </p:sp>
      <p:sp>
        <p:nvSpPr>
          <p:cNvPr id="4" name="Holder 4"/>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102870">
              <a:lnSpc>
                <a:spcPct val="100000"/>
              </a:lnSpc>
            </a:pPr>
            <a:fld id="{81D60167-4931-47E6-BA6A-407CBD079E47}" type="slidenum">
              <a:rPr spc="-10" dirty="0"/>
              <a:t>‹#›</a:t>
            </a:fld>
            <a:endParaRPr spc="-1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97064" y="525305"/>
            <a:ext cx="7749870" cy="1143000"/>
          </a:xfrm>
          <a:prstGeom prst="rect">
            <a:avLst/>
          </a:prstGeom>
        </p:spPr>
        <p:txBody>
          <a:bodyPr wrap="square" lIns="0" tIns="0" rIns="0" bIns="0">
            <a:spAutoFit/>
          </a:bodyPr>
          <a:lstStyle>
            <a:lvl1pPr>
              <a:defRPr sz="4000" b="1" i="0">
                <a:solidFill>
                  <a:schemeClr val="tx1"/>
                </a:solidFill>
                <a:latin typeface="Calibri"/>
                <a:cs typeface="Calibri"/>
              </a:defRPr>
            </a:lvl1pPr>
          </a:lstStyle>
          <a:p>
            <a:endParaRPr/>
          </a:p>
        </p:txBody>
      </p:sp>
      <p:sp>
        <p:nvSpPr>
          <p:cNvPr id="3" name="Holder 3"/>
          <p:cNvSpPr>
            <a:spLocks noGrp="1"/>
          </p:cNvSpPr>
          <p:nvPr>
            <p:ph type="body" idx="1"/>
          </p:nvPr>
        </p:nvSpPr>
        <p:spPr>
          <a:xfrm>
            <a:off x="844133" y="1788438"/>
            <a:ext cx="7455732" cy="2961640"/>
          </a:xfrm>
          <a:prstGeom prst="rect">
            <a:avLst/>
          </a:prstGeom>
        </p:spPr>
        <p:txBody>
          <a:bodyPr wrap="square" lIns="0" tIns="0" rIns="0" bIns="0">
            <a:spAutoFit/>
          </a:bodyPr>
          <a:lstStyle>
            <a:lvl1pPr>
              <a:defRPr sz="1700" b="0" i="0" u="heavy">
                <a:solidFill>
                  <a:schemeClr val="hlink"/>
                </a:solidFill>
                <a:latin typeface="Calibri"/>
                <a:cs typeface="Calibri"/>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6/3/2020</a:t>
            </a:fld>
            <a:endParaRPr lang="en-US"/>
          </a:p>
        </p:txBody>
      </p:sp>
      <p:sp>
        <p:nvSpPr>
          <p:cNvPr id="6" name="Holder 6"/>
          <p:cNvSpPr>
            <a:spLocks noGrp="1"/>
          </p:cNvSpPr>
          <p:nvPr>
            <p:ph type="sldNum" sz="quarter" idx="7"/>
          </p:nvPr>
        </p:nvSpPr>
        <p:spPr>
          <a:xfrm>
            <a:off x="8412988" y="6463728"/>
            <a:ext cx="206375" cy="177800"/>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102870">
              <a:lnSpc>
                <a:spcPct val="100000"/>
              </a:lnSpc>
            </a:pPr>
            <a:fld id="{81D60167-4931-47E6-BA6A-407CBD079E47}" type="slidenum">
              <a:rPr spc="-10" dirty="0"/>
              <a:t>‹#›</a:t>
            </a:fld>
            <a:endParaRPr spc="-1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bl.upc.edu/ca/els-serveis/cataleg-de-serveis/informacio-i-tramits-academics/the-academic-management-in-the-campu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mana.upc.edu/osdcbl/login.php"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hyperlink" Target="https://prisma-nou.upc.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mitra.upc.es/SIA/NETAREA.INICI" TargetMode="External"/><Relationship Id="rId4" Type="http://schemas.openxmlformats.org/officeDocument/2006/relationships/hyperlink" Target="http://esab.upc.edu/"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risma-nou.upc.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hyperlink" Target="http://esab.upc.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https://mitra.upc.es/SIA/NETAREA.INICI"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demana.upc.edu/osdcbl/login.php" TargetMode="External"/><Relationship Id="rId7" Type="http://schemas.openxmlformats.org/officeDocument/2006/relationships/hyperlink" Target="http://www.upcnet.es/ati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pcnet.upc.edu/" TargetMode="External"/><Relationship Id="rId5" Type="http://schemas.openxmlformats.org/officeDocument/2006/relationships/hyperlink" Target="https://cbl.upc.edu/ca/els-serveis/cataleg-de-serveis/informacio-i-tramits-academics/oficina-oberta-on-trobar-nos" TargetMode="External"/><Relationship Id="rId4" Type="http://schemas.openxmlformats.org/officeDocument/2006/relationships/hyperlink" Target="https://esab.upc.edu/ca/CursActual/Informaci&#243;"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02982" y="564747"/>
            <a:ext cx="6650355" cy="1107996"/>
          </a:xfrm>
          <a:prstGeom prst="rect">
            <a:avLst/>
          </a:prstGeom>
        </p:spPr>
        <p:txBody>
          <a:bodyPr vert="horz" wrap="square" lIns="0" tIns="0" rIns="0" bIns="0" rtlCol="0">
            <a:spAutoFit/>
          </a:bodyPr>
          <a:lstStyle/>
          <a:p>
            <a:pPr marL="1452880" marR="5080" indent="-1440815" algn="ctr">
              <a:lnSpc>
                <a:spcPct val="100000"/>
              </a:lnSpc>
            </a:pPr>
            <a:r>
              <a:rPr lang="en-US" sz="3600" b="1" spc="-20" dirty="0" smtClean="0">
                <a:latin typeface="Calibri"/>
                <a:cs typeface="Calibri"/>
              </a:rPr>
              <a:t>The academic management in the</a:t>
            </a:r>
          </a:p>
          <a:p>
            <a:pPr marL="1452880" marR="5080" indent="-1440815" algn="ctr">
              <a:lnSpc>
                <a:spcPct val="100000"/>
              </a:lnSpc>
            </a:pPr>
            <a:r>
              <a:rPr lang="en-US" sz="3600" b="1" spc="-30" dirty="0" smtClean="0">
                <a:latin typeface="Calibri"/>
                <a:cs typeface="Calibri"/>
              </a:rPr>
              <a:t>Ca</a:t>
            </a:r>
            <a:r>
              <a:rPr lang="en-US" sz="3600" b="1" spc="-25" dirty="0" smtClean="0">
                <a:latin typeface="Calibri"/>
                <a:cs typeface="Calibri"/>
              </a:rPr>
              <a:t>mpus</a:t>
            </a:r>
            <a:r>
              <a:rPr lang="en-US" sz="3600" b="1" spc="-20" dirty="0" smtClean="0">
                <a:latin typeface="Calibri"/>
                <a:cs typeface="Calibri"/>
              </a:rPr>
              <a:t> </a:t>
            </a:r>
            <a:r>
              <a:rPr lang="en-US" sz="3600" b="1" spc="-25" dirty="0" err="1" smtClean="0">
                <a:latin typeface="Calibri"/>
                <a:cs typeface="Calibri"/>
              </a:rPr>
              <a:t>Ba</a:t>
            </a:r>
            <a:r>
              <a:rPr lang="en-US" sz="3600" b="1" spc="-10" dirty="0" err="1" smtClean="0">
                <a:latin typeface="Calibri"/>
                <a:cs typeface="Calibri"/>
              </a:rPr>
              <a:t>i</a:t>
            </a:r>
            <a:r>
              <a:rPr lang="en-US" sz="3600" b="1" dirty="0" err="1" smtClean="0">
                <a:latin typeface="Calibri"/>
                <a:cs typeface="Calibri"/>
              </a:rPr>
              <a:t>x</a:t>
            </a:r>
            <a:r>
              <a:rPr lang="en-US" sz="3600" b="1" spc="5" dirty="0" smtClean="0">
                <a:latin typeface="Calibri"/>
                <a:cs typeface="Calibri"/>
              </a:rPr>
              <a:t> </a:t>
            </a:r>
            <a:r>
              <a:rPr lang="en-US" sz="3600" b="1" spc="-15" dirty="0" err="1" smtClean="0">
                <a:latin typeface="Calibri"/>
                <a:cs typeface="Calibri"/>
              </a:rPr>
              <a:t>Ll</a:t>
            </a:r>
            <a:r>
              <a:rPr lang="en-US" sz="3600" b="1" spc="-30" dirty="0" err="1" smtClean="0">
                <a:latin typeface="Calibri"/>
                <a:cs typeface="Calibri"/>
              </a:rPr>
              <a:t>o</a:t>
            </a:r>
            <a:r>
              <a:rPr lang="en-US" sz="3600" b="1" spc="-25" dirty="0" err="1" smtClean="0">
                <a:latin typeface="Calibri"/>
                <a:cs typeface="Calibri"/>
              </a:rPr>
              <a:t>b</a:t>
            </a:r>
            <a:r>
              <a:rPr lang="en-US" sz="3600" b="1" spc="-55" dirty="0" err="1" smtClean="0">
                <a:latin typeface="Calibri"/>
                <a:cs typeface="Calibri"/>
              </a:rPr>
              <a:t>r</a:t>
            </a:r>
            <a:r>
              <a:rPr lang="en-US" sz="3600" b="1" spc="-25" dirty="0" err="1" smtClean="0">
                <a:latin typeface="Calibri"/>
                <a:cs typeface="Calibri"/>
              </a:rPr>
              <a:t>e</a:t>
            </a:r>
            <a:r>
              <a:rPr lang="en-US" sz="3600" b="1" spc="-95" dirty="0" err="1" smtClean="0">
                <a:latin typeface="Calibri"/>
                <a:cs typeface="Calibri"/>
              </a:rPr>
              <a:t>g</a:t>
            </a:r>
            <a:r>
              <a:rPr lang="en-US" sz="3600" b="1" spc="-65" dirty="0" err="1" smtClean="0">
                <a:latin typeface="Calibri"/>
                <a:cs typeface="Calibri"/>
              </a:rPr>
              <a:t>a</a:t>
            </a:r>
            <a:r>
              <a:rPr lang="en-US" sz="3600" b="1" spc="-15" dirty="0" err="1" smtClean="0">
                <a:latin typeface="Calibri"/>
                <a:cs typeface="Calibri"/>
              </a:rPr>
              <a:t>t</a:t>
            </a:r>
            <a:endParaRPr lang="en-US" sz="3600" dirty="0">
              <a:latin typeface="Calibri"/>
              <a:cs typeface="Calibri"/>
            </a:endParaRPr>
          </a:p>
        </p:txBody>
      </p:sp>
      <p:sp>
        <p:nvSpPr>
          <p:cNvPr id="3" name="object 3"/>
          <p:cNvSpPr txBox="1"/>
          <p:nvPr/>
        </p:nvSpPr>
        <p:spPr>
          <a:xfrm>
            <a:off x="2293285" y="2232524"/>
            <a:ext cx="6060052" cy="738664"/>
          </a:xfrm>
          <a:prstGeom prst="rect">
            <a:avLst/>
          </a:prstGeom>
        </p:spPr>
        <p:txBody>
          <a:bodyPr vert="horz" wrap="square" lIns="0" tIns="0" rIns="0" bIns="0" rtlCol="0">
            <a:spAutoFit/>
          </a:bodyPr>
          <a:lstStyle/>
          <a:p>
            <a:pPr marL="12700" marR="5080" algn="just">
              <a:lnSpc>
                <a:spcPct val="100000"/>
              </a:lnSpc>
            </a:pPr>
            <a:r>
              <a:rPr lang="en-US" sz="2400" dirty="0" smtClean="0">
                <a:solidFill>
                  <a:srgbClr val="8A8A8A"/>
                </a:solidFill>
                <a:latin typeface="Calibri"/>
                <a:cs typeface="Calibri"/>
              </a:rPr>
              <a:t>If you are consulting this presentation online you could access to the links just clicking on them.</a:t>
            </a:r>
            <a:endParaRPr lang="en-US" sz="2400" dirty="0">
              <a:latin typeface="Calibri"/>
              <a:cs typeface="Calibri"/>
            </a:endParaRPr>
          </a:p>
        </p:txBody>
      </p:sp>
      <p:sp>
        <p:nvSpPr>
          <p:cNvPr id="5" name="object 5"/>
          <p:cNvSpPr txBox="1"/>
          <p:nvPr/>
        </p:nvSpPr>
        <p:spPr>
          <a:xfrm>
            <a:off x="2280409" y="3788951"/>
            <a:ext cx="5399405" cy="738664"/>
          </a:xfrm>
          <a:prstGeom prst="rect">
            <a:avLst/>
          </a:prstGeom>
        </p:spPr>
        <p:txBody>
          <a:bodyPr vert="horz" wrap="square" lIns="0" tIns="0" rIns="0" bIns="0" rtlCol="0">
            <a:spAutoFit/>
          </a:bodyPr>
          <a:lstStyle/>
          <a:p>
            <a:pPr marL="12700" marR="5080">
              <a:lnSpc>
                <a:spcPct val="100000"/>
              </a:lnSpc>
              <a:tabLst>
                <a:tab pos="1779905" algn="l"/>
                <a:tab pos="2110740" algn="l"/>
                <a:tab pos="2472055" algn="l"/>
                <a:tab pos="3203575" algn="l"/>
                <a:tab pos="3534410" algn="l"/>
                <a:tab pos="4581525" algn="l"/>
                <a:tab pos="4762500" algn="l"/>
              </a:tabLst>
            </a:pPr>
            <a:r>
              <a:rPr lang="en-US" sz="1600" b="1" spc="-10" dirty="0">
                <a:solidFill>
                  <a:srgbClr val="8A8A8A"/>
                </a:solidFill>
                <a:cs typeface="Times New Roman"/>
              </a:rPr>
              <a:t>https://</a:t>
            </a:r>
            <a:r>
              <a:rPr lang="en-US" sz="1600" b="1" spc="-10" dirty="0" smtClean="0">
                <a:solidFill>
                  <a:srgbClr val="8A8A8A"/>
                </a:solidFill>
                <a:cs typeface="Times New Roman"/>
              </a:rPr>
              <a:t>esab.upc.edu/ca/</a:t>
            </a:r>
            <a:r>
              <a:rPr lang="en-US" sz="1600" b="1" spc="-10" dirty="0" err="1" smtClean="0">
                <a:solidFill>
                  <a:srgbClr val="8A8A8A"/>
                </a:solidFill>
                <a:cs typeface="Times New Roman"/>
              </a:rPr>
              <a:t>CursActual</a:t>
            </a:r>
            <a:r>
              <a:rPr lang="en-US" sz="1600" b="1" spc="-10" dirty="0" smtClean="0">
                <a:solidFill>
                  <a:srgbClr val="8A8A8A"/>
                </a:solidFill>
                <a:cs typeface="Times New Roman"/>
              </a:rPr>
              <a:t>/</a:t>
            </a:r>
            <a:r>
              <a:rPr lang="en-US" sz="1600" b="1" spc="-10" dirty="0" err="1" smtClean="0">
                <a:solidFill>
                  <a:srgbClr val="8A8A8A"/>
                </a:solidFill>
                <a:cs typeface="Times New Roman"/>
              </a:rPr>
              <a:t>Informació</a:t>
            </a:r>
            <a:r>
              <a:rPr lang="en-US" sz="1600" b="1" spc="-10" dirty="0" smtClean="0">
                <a:solidFill>
                  <a:srgbClr val="8A8A8A"/>
                </a:solidFill>
                <a:cs typeface="Times New Roman"/>
              </a:rPr>
              <a:t> </a:t>
            </a:r>
            <a:r>
              <a:rPr lang="en-US" sz="1600" b="1" spc="-10" dirty="0" err="1" smtClean="0">
                <a:solidFill>
                  <a:srgbClr val="8A8A8A"/>
                </a:solidFill>
                <a:cs typeface="Times New Roman"/>
              </a:rPr>
              <a:t>i</a:t>
            </a:r>
            <a:r>
              <a:rPr lang="en-US" sz="1600" b="1" spc="-10" dirty="0" smtClean="0">
                <a:solidFill>
                  <a:srgbClr val="8A8A8A"/>
                </a:solidFill>
                <a:cs typeface="Times New Roman"/>
              </a:rPr>
              <a:t> </a:t>
            </a:r>
            <a:r>
              <a:rPr lang="en-US" sz="1600" b="1" spc="-10" dirty="0" err="1" smtClean="0">
                <a:solidFill>
                  <a:srgbClr val="8A8A8A"/>
                </a:solidFill>
                <a:cs typeface="Times New Roman"/>
              </a:rPr>
              <a:t>tràmits</a:t>
            </a:r>
            <a:r>
              <a:rPr lang="en-US" sz="1600" b="1" spc="-10" dirty="0" smtClean="0">
                <a:solidFill>
                  <a:srgbClr val="8A8A8A"/>
                </a:solidFill>
                <a:cs typeface="Times New Roman"/>
              </a:rPr>
              <a:t> </a:t>
            </a:r>
            <a:r>
              <a:rPr lang="en-US" sz="1600" b="1" spc="-10" dirty="0" err="1" smtClean="0">
                <a:solidFill>
                  <a:srgbClr val="8A8A8A"/>
                </a:solidFill>
                <a:cs typeface="Times New Roman"/>
              </a:rPr>
              <a:t>estudiants</a:t>
            </a:r>
            <a:r>
              <a:rPr lang="en-US" sz="1600" b="1" spc="-10" dirty="0" smtClean="0">
                <a:solidFill>
                  <a:srgbClr val="8A8A8A"/>
                </a:solidFill>
                <a:cs typeface="Times New Roman"/>
              </a:rPr>
              <a:t> ESAB/ </a:t>
            </a:r>
            <a:r>
              <a:rPr lang="en-US" sz="1600" b="1" spc="-10" dirty="0" err="1" smtClean="0">
                <a:solidFill>
                  <a:srgbClr val="8A8A8A"/>
                </a:solidFill>
                <a:cs typeface="Times New Roman"/>
              </a:rPr>
              <a:t>Informació</a:t>
            </a:r>
            <a:r>
              <a:rPr lang="en-US" sz="1600" b="1" spc="-10" dirty="0" smtClean="0">
                <a:solidFill>
                  <a:srgbClr val="8A8A8A"/>
                </a:solidFill>
                <a:cs typeface="Times New Roman"/>
              </a:rPr>
              <a:t> </a:t>
            </a:r>
            <a:r>
              <a:rPr lang="en-US" sz="1600" b="1" spc="-10" dirty="0" smtClean="0">
                <a:solidFill>
                  <a:srgbClr val="8A8A8A"/>
                </a:solidFill>
                <a:cs typeface="Times New Roman"/>
              </a:rPr>
              <a:t>general/</a:t>
            </a:r>
            <a:r>
              <a:rPr lang="en-US" sz="1600" b="1" dirty="0" smtClean="0">
                <a:hlinkClick r:id="rId3"/>
              </a:rPr>
              <a:t>The </a:t>
            </a:r>
            <a:r>
              <a:rPr lang="en-US" sz="1600" b="1" dirty="0">
                <a:hlinkClick r:id="rId3"/>
              </a:rPr>
              <a:t>Academic Management in the Campus </a:t>
            </a:r>
            <a:endParaRPr lang="en-US" sz="1600" dirty="0">
              <a:latin typeface="Calibri"/>
              <a:cs typeface="Calibri"/>
            </a:endParaRPr>
          </a:p>
        </p:txBody>
      </p:sp>
      <p:sp>
        <p:nvSpPr>
          <p:cNvPr id="6" name="object 6"/>
          <p:cNvSpPr/>
          <p:nvPr/>
        </p:nvSpPr>
        <p:spPr>
          <a:xfrm>
            <a:off x="3002546" y="6074740"/>
            <a:ext cx="3071828" cy="783259"/>
          </a:xfrm>
          <a:prstGeom prst="rect">
            <a:avLst/>
          </a:prstGeom>
          <a:blipFill>
            <a:blip r:embed="rId4" cstate="print"/>
            <a:stretch>
              <a:fillRect/>
            </a:stretch>
          </a:blipFill>
        </p:spPr>
        <p:txBody>
          <a:bodyPr wrap="square" lIns="0" tIns="0" rIns="0" bIns="0" rtlCol="0"/>
          <a:lstStyle/>
          <a:p>
            <a:endParaRPr lang="en-US" dirty="0"/>
          </a:p>
        </p:txBody>
      </p:sp>
      <p:sp>
        <p:nvSpPr>
          <p:cNvPr id="7" name="object 7"/>
          <p:cNvSpPr txBox="1"/>
          <p:nvPr/>
        </p:nvSpPr>
        <p:spPr>
          <a:xfrm>
            <a:off x="285724" y="142849"/>
            <a:ext cx="1292662"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lang="en-US" sz="2800" spc="-5" dirty="0" smtClean="0">
                <a:solidFill>
                  <a:srgbClr val="FFFFFF"/>
                </a:solidFill>
                <a:latin typeface="Calibri"/>
                <a:cs typeface="Calibri"/>
              </a:rPr>
              <a:t> </a:t>
            </a:r>
          </a:p>
          <a:p>
            <a:pPr marL="641350">
              <a:lnSpc>
                <a:spcPct val="100000"/>
              </a:lnSpc>
            </a:pPr>
            <a:r>
              <a:rPr lang="en-US" sz="2800" spc="-5" dirty="0" smtClean="0">
                <a:solidFill>
                  <a:srgbClr val="FFFFFF"/>
                </a:solidFill>
                <a:latin typeface="Calibri"/>
                <a:cs typeface="Calibri"/>
              </a:rPr>
              <a:t>              TEACHING  SUPPORT  OFFICE </a:t>
            </a:r>
          </a:p>
          <a:p>
            <a:pPr marL="360000">
              <a:lnSpc>
                <a:spcPct val="100000"/>
              </a:lnSpc>
            </a:pPr>
            <a:endParaRPr lang="en-US" sz="2800" spc="-5" dirty="0" smtClean="0">
              <a:solidFill>
                <a:srgbClr val="FFFFFF"/>
              </a:solidFill>
              <a:latin typeface="Calibri"/>
              <a:cs typeface="Calibri"/>
            </a:endParaRPr>
          </a:p>
        </p:txBody>
      </p:sp>
      <p:sp>
        <p:nvSpPr>
          <p:cNvPr id="8" name="object 8"/>
          <p:cNvSpPr txBox="1">
            <a:spLocks noGrp="1"/>
          </p:cNvSpPr>
          <p:nvPr>
            <p:ph type="sldNum" sz="quarter" idx="7"/>
          </p:nvPr>
        </p:nvSpPr>
        <p:spPr>
          <a:xfrm>
            <a:off x="8412988" y="6463728"/>
            <a:ext cx="206375" cy="184666"/>
          </a:xfrm>
          <a:prstGeom prst="rect">
            <a:avLst/>
          </a:prstGeom>
        </p:spPr>
        <p:txBody>
          <a:bodyPr vert="horz" wrap="square" lIns="0" tIns="0" rIns="0" bIns="0" rtlCol="0">
            <a:spAutoFit/>
          </a:bodyPr>
          <a:lstStyle/>
          <a:p>
            <a:pPr marL="102870">
              <a:lnSpc>
                <a:spcPct val="100000"/>
              </a:lnSpc>
            </a:pPr>
            <a:fld id="{81D60167-4931-47E6-BA6A-407CBD079E47}" type="slidenum">
              <a:rPr lang="en-US" spc="-10" smtClean="0"/>
              <a:t>1</a:t>
            </a:fld>
            <a:endParaRPr lang="en-US" spc="-10" dirty="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53858" y="564747"/>
            <a:ext cx="6348730" cy="1077218"/>
          </a:xfrm>
          <a:prstGeom prst="rect">
            <a:avLst/>
          </a:prstGeom>
        </p:spPr>
        <p:txBody>
          <a:bodyPr vert="horz" wrap="square" lIns="0" tIns="0" rIns="0" bIns="0" rtlCol="0">
            <a:spAutoFit/>
          </a:bodyPr>
          <a:lstStyle/>
          <a:p>
            <a:pPr marL="2097405" marR="5080" indent="-2085339" algn="ctr">
              <a:lnSpc>
                <a:spcPct val="100000"/>
              </a:lnSpc>
            </a:pPr>
            <a:r>
              <a:rPr lang="es-ES" sz="3500" b="1" spc="-40" dirty="0" err="1" smtClean="0">
                <a:latin typeface="Calibri"/>
                <a:cs typeface="Calibri"/>
              </a:rPr>
              <a:t>What</a:t>
            </a:r>
            <a:r>
              <a:rPr sz="3500" b="1" spc="-5" dirty="0" smtClean="0">
                <a:latin typeface="Calibri"/>
                <a:cs typeface="Calibri"/>
              </a:rPr>
              <a:t> </a:t>
            </a:r>
            <a:r>
              <a:rPr lang="es-ES" sz="3500" b="1" spc="-10" dirty="0" err="1" smtClean="0">
                <a:latin typeface="Calibri"/>
                <a:cs typeface="Calibri"/>
              </a:rPr>
              <a:t>is</a:t>
            </a:r>
            <a:r>
              <a:rPr lang="es-ES" sz="3500" b="1" spc="-10" dirty="0" smtClean="0">
                <a:latin typeface="Calibri"/>
                <a:cs typeface="Calibri"/>
              </a:rPr>
              <a:t> </a:t>
            </a:r>
            <a:r>
              <a:rPr lang="es-ES" sz="3500" b="1" spc="-10" dirty="0" err="1" smtClean="0">
                <a:latin typeface="Calibri"/>
                <a:cs typeface="Calibri"/>
              </a:rPr>
              <a:t>the</a:t>
            </a:r>
            <a:r>
              <a:rPr lang="es-ES" sz="3500" b="1" spc="-10" dirty="0" smtClean="0">
                <a:latin typeface="Calibri"/>
                <a:cs typeface="Calibri"/>
              </a:rPr>
              <a:t> </a:t>
            </a:r>
          </a:p>
          <a:p>
            <a:pPr marL="2097405" marR="5080" indent="-2085339" algn="ctr">
              <a:lnSpc>
                <a:spcPct val="100000"/>
              </a:lnSpc>
            </a:pPr>
            <a:r>
              <a:rPr lang="es-ES" sz="3500" b="1" spc="-35" dirty="0" err="1" smtClean="0">
                <a:latin typeface="Calibri"/>
                <a:cs typeface="Calibri"/>
              </a:rPr>
              <a:t>Teaching</a:t>
            </a:r>
            <a:r>
              <a:rPr lang="es-ES" sz="3500" b="1" spc="-35" dirty="0" smtClean="0">
                <a:latin typeface="Calibri"/>
                <a:cs typeface="Calibri"/>
              </a:rPr>
              <a:t> </a:t>
            </a:r>
            <a:r>
              <a:rPr lang="es-ES" sz="3500" b="1" spc="-35" dirty="0" err="1" smtClean="0">
                <a:latin typeface="Calibri"/>
                <a:cs typeface="Calibri"/>
              </a:rPr>
              <a:t>Support</a:t>
            </a:r>
            <a:r>
              <a:rPr lang="es-ES" sz="3500" b="1" spc="-35" dirty="0" smtClean="0">
                <a:latin typeface="Calibri"/>
                <a:cs typeface="Calibri"/>
              </a:rPr>
              <a:t> Office</a:t>
            </a:r>
            <a:r>
              <a:rPr sz="3500" b="1" spc="-20" dirty="0" smtClean="0">
                <a:latin typeface="Calibri"/>
                <a:cs typeface="Calibri"/>
              </a:rPr>
              <a:t>?</a:t>
            </a:r>
            <a:endParaRPr sz="3500" dirty="0">
              <a:latin typeface="Calibri"/>
              <a:cs typeface="Calibri"/>
            </a:endParaRPr>
          </a:p>
        </p:txBody>
      </p:sp>
      <p:sp>
        <p:nvSpPr>
          <p:cNvPr id="3" name="object 3"/>
          <p:cNvSpPr txBox="1"/>
          <p:nvPr/>
        </p:nvSpPr>
        <p:spPr>
          <a:xfrm>
            <a:off x="2293285" y="2232524"/>
            <a:ext cx="5401310" cy="1477328"/>
          </a:xfrm>
          <a:prstGeom prst="rect">
            <a:avLst/>
          </a:prstGeom>
        </p:spPr>
        <p:txBody>
          <a:bodyPr vert="horz" wrap="square" lIns="0" tIns="0" rIns="0" bIns="0" rtlCol="0">
            <a:spAutoFit/>
          </a:bodyPr>
          <a:lstStyle/>
          <a:p>
            <a:pPr marL="12700" marR="5080" algn="just">
              <a:lnSpc>
                <a:spcPct val="100000"/>
              </a:lnSpc>
            </a:pPr>
            <a:r>
              <a:rPr lang="es-ES" sz="2400" dirty="0" err="1">
                <a:solidFill>
                  <a:srgbClr val="8A8A8A"/>
                </a:solidFill>
                <a:latin typeface="Calibri"/>
                <a:cs typeface="Calibri"/>
              </a:rPr>
              <a:t>Belongs</a:t>
            </a:r>
            <a:r>
              <a:rPr lang="es-ES" sz="2400" dirty="0">
                <a:solidFill>
                  <a:srgbClr val="8A8A8A"/>
                </a:solidFill>
                <a:latin typeface="Calibri"/>
                <a:cs typeface="Calibri"/>
              </a:rPr>
              <a:t> to </a:t>
            </a:r>
            <a:r>
              <a:rPr lang="es-ES" sz="2400" dirty="0" err="1">
                <a:solidFill>
                  <a:srgbClr val="8A8A8A"/>
                </a:solidFill>
                <a:latin typeface="Calibri"/>
                <a:cs typeface="Calibri"/>
              </a:rPr>
              <a:t>the</a:t>
            </a:r>
            <a:r>
              <a:rPr lang="es-ES" sz="2400" dirty="0">
                <a:solidFill>
                  <a:srgbClr val="8A8A8A"/>
                </a:solidFill>
                <a:latin typeface="Calibri"/>
                <a:cs typeface="Calibri"/>
              </a:rPr>
              <a:t> </a:t>
            </a:r>
            <a:r>
              <a:rPr lang="es-ES" sz="2400" dirty="0" err="1">
                <a:solidFill>
                  <a:srgbClr val="8A8A8A"/>
                </a:solidFill>
                <a:latin typeface="Calibri"/>
                <a:cs typeface="Calibri"/>
              </a:rPr>
              <a:t>administrative</a:t>
            </a:r>
            <a:r>
              <a:rPr lang="es-ES" sz="2400" dirty="0">
                <a:solidFill>
                  <a:srgbClr val="8A8A8A"/>
                </a:solidFill>
                <a:latin typeface="Calibri"/>
                <a:cs typeface="Calibri"/>
              </a:rPr>
              <a:t> </a:t>
            </a:r>
            <a:r>
              <a:rPr lang="es-ES" sz="2400" dirty="0" err="1">
                <a:solidFill>
                  <a:srgbClr val="8A8A8A"/>
                </a:solidFill>
                <a:latin typeface="Calibri"/>
                <a:cs typeface="Calibri"/>
              </a:rPr>
              <a:t>organisation</a:t>
            </a:r>
            <a:r>
              <a:rPr lang="es-ES" sz="2400" dirty="0">
                <a:solidFill>
                  <a:srgbClr val="8A8A8A"/>
                </a:solidFill>
                <a:latin typeface="Calibri"/>
                <a:cs typeface="Calibri"/>
              </a:rPr>
              <a:t> of </a:t>
            </a:r>
            <a:r>
              <a:rPr lang="es-ES" sz="2400" dirty="0" err="1">
                <a:solidFill>
                  <a:srgbClr val="8A8A8A"/>
                </a:solidFill>
                <a:latin typeface="Calibri"/>
                <a:cs typeface="Calibri"/>
              </a:rPr>
              <a:t>the</a:t>
            </a:r>
            <a:r>
              <a:rPr lang="es-ES" sz="2400" dirty="0">
                <a:solidFill>
                  <a:srgbClr val="8A8A8A"/>
                </a:solidFill>
                <a:latin typeface="Calibri"/>
                <a:cs typeface="Calibri"/>
              </a:rPr>
              <a:t> Campus and </a:t>
            </a:r>
            <a:r>
              <a:rPr lang="es-ES" sz="2400" dirty="0" err="1">
                <a:solidFill>
                  <a:srgbClr val="8A8A8A"/>
                </a:solidFill>
                <a:latin typeface="Calibri"/>
                <a:cs typeface="Calibri"/>
              </a:rPr>
              <a:t>is</a:t>
            </a:r>
            <a:r>
              <a:rPr lang="es-ES" sz="2400" dirty="0">
                <a:solidFill>
                  <a:srgbClr val="8A8A8A"/>
                </a:solidFill>
                <a:latin typeface="Calibri"/>
                <a:cs typeface="Calibri"/>
              </a:rPr>
              <a:t> </a:t>
            </a:r>
            <a:r>
              <a:rPr lang="es-ES" sz="2400" dirty="0" err="1">
                <a:solidFill>
                  <a:srgbClr val="8A8A8A"/>
                </a:solidFill>
                <a:latin typeface="Calibri"/>
                <a:cs typeface="Calibri"/>
              </a:rPr>
              <a:t>the</a:t>
            </a:r>
            <a:r>
              <a:rPr lang="es-ES" sz="2400" dirty="0">
                <a:solidFill>
                  <a:srgbClr val="8A8A8A"/>
                </a:solidFill>
                <a:latin typeface="Calibri"/>
                <a:cs typeface="Calibri"/>
              </a:rPr>
              <a:t> office </a:t>
            </a:r>
            <a:r>
              <a:rPr lang="es-ES" sz="2400" dirty="0" err="1">
                <a:solidFill>
                  <a:srgbClr val="8A8A8A"/>
                </a:solidFill>
                <a:latin typeface="Calibri"/>
                <a:cs typeface="Calibri"/>
              </a:rPr>
              <a:t>that</a:t>
            </a:r>
            <a:r>
              <a:rPr lang="es-ES" sz="2400" dirty="0">
                <a:solidFill>
                  <a:srgbClr val="8A8A8A"/>
                </a:solidFill>
                <a:latin typeface="Calibri"/>
                <a:cs typeface="Calibri"/>
              </a:rPr>
              <a:t> </a:t>
            </a:r>
            <a:r>
              <a:rPr lang="es-ES" sz="2400" b="1" dirty="0" err="1">
                <a:solidFill>
                  <a:srgbClr val="8A8A8A"/>
                </a:solidFill>
                <a:latin typeface="Calibri"/>
                <a:cs typeface="Calibri"/>
              </a:rPr>
              <a:t>is</a:t>
            </a:r>
            <a:r>
              <a:rPr lang="es-ES" sz="2400" b="1" dirty="0">
                <a:solidFill>
                  <a:srgbClr val="8A8A8A"/>
                </a:solidFill>
                <a:latin typeface="Calibri"/>
                <a:cs typeface="Calibri"/>
              </a:rPr>
              <a:t> in </a:t>
            </a:r>
            <a:r>
              <a:rPr lang="es-ES" sz="2400" b="1" dirty="0" err="1">
                <a:solidFill>
                  <a:srgbClr val="8A8A8A"/>
                </a:solidFill>
                <a:latin typeface="Calibri"/>
                <a:cs typeface="Calibri"/>
              </a:rPr>
              <a:t>charge</a:t>
            </a:r>
            <a:r>
              <a:rPr lang="es-ES" sz="2400" b="1" dirty="0">
                <a:solidFill>
                  <a:srgbClr val="8A8A8A"/>
                </a:solidFill>
                <a:latin typeface="Calibri"/>
                <a:cs typeface="Calibri"/>
              </a:rPr>
              <a:t> of </a:t>
            </a:r>
            <a:r>
              <a:rPr lang="es-ES" sz="2400" b="1" dirty="0" err="1">
                <a:solidFill>
                  <a:srgbClr val="8A8A8A"/>
                </a:solidFill>
                <a:latin typeface="Calibri"/>
                <a:cs typeface="Calibri"/>
              </a:rPr>
              <a:t>the</a:t>
            </a:r>
            <a:r>
              <a:rPr lang="es-ES" sz="2400" b="1" dirty="0">
                <a:solidFill>
                  <a:srgbClr val="8A8A8A"/>
                </a:solidFill>
                <a:latin typeface="Calibri"/>
                <a:cs typeface="Calibri"/>
              </a:rPr>
              <a:t> </a:t>
            </a:r>
            <a:r>
              <a:rPr lang="es-ES" sz="2400" b="1" dirty="0" err="1">
                <a:solidFill>
                  <a:srgbClr val="8A8A8A"/>
                </a:solidFill>
                <a:latin typeface="Calibri"/>
                <a:cs typeface="Calibri"/>
              </a:rPr>
              <a:t>academic</a:t>
            </a:r>
            <a:r>
              <a:rPr lang="es-ES" sz="2400" b="1" dirty="0">
                <a:solidFill>
                  <a:srgbClr val="8A8A8A"/>
                </a:solidFill>
                <a:latin typeface="Calibri"/>
                <a:cs typeface="Calibri"/>
              </a:rPr>
              <a:t> </a:t>
            </a:r>
            <a:r>
              <a:rPr lang="es-ES" sz="2400" b="1" dirty="0" err="1">
                <a:solidFill>
                  <a:srgbClr val="8A8A8A"/>
                </a:solidFill>
                <a:latin typeface="Calibri"/>
                <a:cs typeface="Calibri"/>
              </a:rPr>
              <a:t>management</a:t>
            </a:r>
            <a:r>
              <a:rPr lang="es-ES" sz="2400" dirty="0">
                <a:solidFill>
                  <a:srgbClr val="8A8A8A"/>
                </a:solidFill>
                <a:latin typeface="Calibri"/>
                <a:cs typeface="Calibri"/>
              </a:rPr>
              <a:t> of </a:t>
            </a:r>
            <a:r>
              <a:rPr lang="es-ES" sz="2400" dirty="0" err="1">
                <a:solidFill>
                  <a:srgbClr val="8A8A8A"/>
                </a:solidFill>
                <a:latin typeface="Calibri"/>
                <a:cs typeface="Calibri"/>
              </a:rPr>
              <a:t>the</a:t>
            </a:r>
            <a:r>
              <a:rPr lang="es-ES" sz="2400" dirty="0">
                <a:solidFill>
                  <a:srgbClr val="8A8A8A"/>
                </a:solidFill>
                <a:latin typeface="Calibri"/>
                <a:cs typeface="Calibri"/>
              </a:rPr>
              <a:t> </a:t>
            </a:r>
            <a:r>
              <a:rPr lang="es-ES" sz="2400" dirty="0" err="1">
                <a:solidFill>
                  <a:srgbClr val="8A8A8A"/>
                </a:solidFill>
                <a:latin typeface="Calibri"/>
                <a:cs typeface="Calibri"/>
              </a:rPr>
              <a:t>two</a:t>
            </a:r>
            <a:r>
              <a:rPr lang="es-ES" sz="2400" dirty="0">
                <a:solidFill>
                  <a:srgbClr val="8A8A8A"/>
                </a:solidFill>
                <a:latin typeface="Calibri"/>
                <a:cs typeface="Calibri"/>
              </a:rPr>
              <a:t> </a:t>
            </a:r>
            <a:r>
              <a:rPr lang="es-ES" sz="2400" dirty="0" err="1">
                <a:solidFill>
                  <a:srgbClr val="8A8A8A"/>
                </a:solidFill>
                <a:latin typeface="Calibri"/>
                <a:cs typeface="Calibri"/>
              </a:rPr>
              <a:t>schools</a:t>
            </a:r>
            <a:r>
              <a:rPr lang="es-ES" sz="2400" dirty="0">
                <a:solidFill>
                  <a:srgbClr val="8A8A8A"/>
                </a:solidFill>
                <a:latin typeface="Calibri"/>
                <a:cs typeface="Calibri"/>
              </a:rPr>
              <a:t> of </a:t>
            </a:r>
            <a:r>
              <a:rPr lang="es-ES" sz="2400" dirty="0" err="1">
                <a:solidFill>
                  <a:srgbClr val="8A8A8A"/>
                </a:solidFill>
                <a:latin typeface="Calibri"/>
                <a:cs typeface="Calibri"/>
              </a:rPr>
              <a:t>the</a:t>
            </a:r>
            <a:r>
              <a:rPr lang="es-ES" sz="2400" dirty="0">
                <a:solidFill>
                  <a:srgbClr val="8A8A8A"/>
                </a:solidFill>
                <a:latin typeface="Calibri"/>
                <a:cs typeface="Calibri"/>
              </a:rPr>
              <a:t> Campus</a:t>
            </a:r>
            <a:endParaRPr sz="2400" dirty="0">
              <a:solidFill>
                <a:srgbClr val="8A8A8A"/>
              </a:solidFill>
              <a:latin typeface="Calibri"/>
              <a:cs typeface="Calibri"/>
            </a:endParaRPr>
          </a:p>
        </p:txBody>
      </p:sp>
      <p:sp>
        <p:nvSpPr>
          <p:cNvPr id="4" name="object 4"/>
          <p:cNvSpPr/>
          <p:nvPr/>
        </p:nvSpPr>
        <p:spPr>
          <a:xfrm>
            <a:off x="3002546" y="6074740"/>
            <a:ext cx="3071828" cy="783259"/>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85724" y="142849"/>
            <a:ext cx="1071880"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sz="2800" spc="-5" dirty="0" smtClean="0">
                <a:solidFill>
                  <a:srgbClr val="FFFFFF"/>
                </a:solidFill>
                <a:latin typeface="Calibri"/>
                <a:cs typeface="Calibri"/>
              </a:rPr>
              <a:t>OF</a:t>
            </a:r>
            <a:r>
              <a:rPr sz="2800" dirty="0" smtClean="0">
                <a:solidFill>
                  <a:srgbClr val="FFFFFF"/>
                </a:solidFill>
                <a:latin typeface="Calibri"/>
                <a:cs typeface="Calibri"/>
              </a:rPr>
              <a:t>I</a:t>
            </a:r>
            <a:r>
              <a:rPr sz="2800" spc="-5" dirty="0" smtClean="0">
                <a:solidFill>
                  <a:srgbClr val="FFFFFF"/>
                </a:solidFill>
                <a:latin typeface="Calibri"/>
                <a:cs typeface="Calibri"/>
              </a:rPr>
              <a:t>C</a:t>
            </a:r>
            <a:r>
              <a:rPr sz="2800" dirty="0" smtClean="0">
                <a:solidFill>
                  <a:srgbClr val="FFFFFF"/>
                </a:solidFill>
                <a:latin typeface="Calibri"/>
                <a:cs typeface="Calibri"/>
              </a:rPr>
              <a:t>I</a:t>
            </a:r>
            <a:r>
              <a:rPr sz="2800" spc="-5" dirty="0" smtClean="0">
                <a:solidFill>
                  <a:srgbClr val="FFFFFF"/>
                </a:solidFill>
                <a:latin typeface="Calibri"/>
                <a:cs typeface="Calibri"/>
              </a:rPr>
              <a:t>N</a:t>
            </a:r>
            <a:r>
              <a:rPr sz="2800" dirty="0" smtClean="0">
                <a:solidFill>
                  <a:srgbClr val="FFFFFF"/>
                </a:solidFill>
                <a:latin typeface="Calibri"/>
                <a:cs typeface="Calibri"/>
              </a:rPr>
              <a:t>A</a:t>
            </a:r>
            <a:r>
              <a:rPr sz="2800" spc="15" dirty="0" smtClean="0">
                <a:solidFill>
                  <a:srgbClr val="FFFFFF"/>
                </a:solidFill>
                <a:latin typeface="Calibri"/>
                <a:cs typeface="Calibri"/>
              </a:rPr>
              <a:t> </a:t>
            </a:r>
            <a:r>
              <a:rPr sz="2800" spc="-5" dirty="0" smtClean="0">
                <a:solidFill>
                  <a:srgbClr val="FFFFFF"/>
                </a:solidFill>
                <a:latin typeface="Calibri"/>
                <a:cs typeface="Calibri"/>
              </a:rPr>
              <a:t>D</a:t>
            </a:r>
            <a:r>
              <a:rPr sz="2800" dirty="0" smtClean="0">
                <a:solidFill>
                  <a:srgbClr val="FFFFFF"/>
                </a:solidFill>
                <a:latin typeface="Calibri"/>
                <a:cs typeface="Calibri"/>
              </a:rPr>
              <a:t>E</a:t>
            </a:r>
            <a:r>
              <a:rPr sz="2800" spc="5" dirty="0" smtClean="0">
                <a:solidFill>
                  <a:srgbClr val="FFFFFF"/>
                </a:solidFill>
                <a:latin typeface="Calibri"/>
                <a:cs typeface="Calibri"/>
              </a:rPr>
              <a:t> </a:t>
            </a:r>
            <a:r>
              <a:rPr sz="2800" spc="-5" dirty="0" smtClean="0">
                <a:solidFill>
                  <a:srgbClr val="FFFFFF"/>
                </a:solidFill>
                <a:latin typeface="Calibri"/>
                <a:cs typeface="Calibri"/>
              </a:rPr>
              <a:t>S</a:t>
            </a:r>
            <a:r>
              <a:rPr sz="2800" spc="5" dirty="0" smtClean="0">
                <a:solidFill>
                  <a:srgbClr val="FFFFFF"/>
                </a:solidFill>
                <a:latin typeface="Calibri"/>
                <a:cs typeface="Calibri"/>
              </a:rPr>
              <a:t>U</a:t>
            </a:r>
            <a:r>
              <a:rPr sz="2800" spc="-5" dirty="0" smtClean="0">
                <a:solidFill>
                  <a:srgbClr val="FFFFFF"/>
                </a:solidFill>
                <a:latin typeface="Calibri"/>
                <a:cs typeface="Calibri"/>
              </a:rPr>
              <a:t>PO</a:t>
            </a:r>
            <a:r>
              <a:rPr sz="2800" spc="-20" dirty="0" smtClean="0">
                <a:solidFill>
                  <a:srgbClr val="FFFFFF"/>
                </a:solidFill>
                <a:latin typeface="Calibri"/>
                <a:cs typeface="Calibri"/>
              </a:rPr>
              <a:t>R</a:t>
            </a:r>
            <a:r>
              <a:rPr sz="2800" dirty="0" smtClean="0">
                <a:solidFill>
                  <a:srgbClr val="FFFFFF"/>
                </a:solidFill>
                <a:latin typeface="Calibri"/>
                <a:cs typeface="Calibri"/>
              </a:rPr>
              <a:t>T</a:t>
            </a:r>
            <a:r>
              <a:rPr sz="2800" spc="20" dirty="0" smtClean="0">
                <a:solidFill>
                  <a:srgbClr val="FFFFFF"/>
                </a:solidFill>
                <a:latin typeface="Calibri"/>
                <a:cs typeface="Calibri"/>
              </a:rPr>
              <a:t> </a:t>
            </a:r>
            <a:r>
              <a:rPr sz="2800" dirty="0" smtClean="0">
                <a:solidFill>
                  <a:srgbClr val="FFFFFF"/>
                </a:solidFill>
                <a:latin typeface="Calibri"/>
                <a:cs typeface="Calibri"/>
              </a:rPr>
              <a:t>A</a:t>
            </a:r>
            <a:r>
              <a:rPr sz="2800" spc="5" dirty="0" smtClean="0">
                <a:solidFill>
                  <a:srgbClr val="FFFFFF"/>
                </a:solidFill>
                <a:latin typeface="Calibri"/>
                <a:cs typeface="Calibri"/>
              </a:rPr>
              <a:t> </a:t>
            </a:r>
            <a:r>
              <a:rPr sz="2800" dirty="0" smtClean="0">
                <a:solidFill>
                  <a:srgbClr val="FFFFFF"/>
                </a:solidFill>
                <a:latin typeface="Calibri"/>
                <a:cs typeface="Calibri"/>
              </a:rPr>
              <a:t>LA</a:t>
            </a:r>
            <a:r>
              <a:rPr sz="2800" spc="15" dirty="0" smtClean="0">
                <a:solidFill>
                  <a:srgbClr val="FFFFFF"/>
                </a:solidFill>
                <a:latin typeface="Calibri"/>
                <a:cs typeface="Calibri"/>
              </a:rPr>
              <a:t> </a:t>
            </a:r>
            <a:r>
              <a:rPr sz="2800" spc="-5" dirty="0" smtClean="0">
                <a:solidFill>
                  <a:srgbClr val="FFFFFF"/>
                </a:solidFill>
                <a:latin typeface="Calibri"/>
                <a:cs typeface="Calibri"/>
              </a:rPr>
              <a:t>DOC</a:t>
            </a:r>
            <a:r>
              <a:rPr sz="2800" dirty="0" smtClean="0">
                <a:solidFill>
                  <a:srgbClr val="FFFFFF"/>
                </a:solidFill>
                <a:latin typeface="Calibri"/>
                <a:cs typeface="Calibri"/>
              </a:rPr>
              <a:t>È</a:t>
            </a:r>
            <a:r>
              <a:rPr sz="2800" spc="-5" dirty="0" smtClean="0">
                <a:solidFill>
                  <a:srgbClr val="FFFFFF"/>
                </a:solidFill>
                <a:latin typeface="Calibri"/>
                <a:cs typeface="Calibri"/>
              </a:rPr>
              <a:t>NC</a:t>
            </a:r>
            <a:r>
              <a:rPr sz="2800" dirty="0" smtClean="0">
                <a:solidFill>
                  <a:srgbClr val="FFFFFF"/>
                </a:solidFill>
                <a:latin typeface="Calibri"/>
                <a:cs typeface="Calibri"/>
              </a:rPr>
              <a:t>IA</a:t>
            </a:r>
            <a:endParaRPr sz="280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02870">
              <a:lnSpc>
                <a:spcPct val="100000"/>
              </a:lnSpc>
            </a:pPr>
            <a:fld id="{81D60167-4931-47E6-BA6A-407CBD079E47}" type="slidenum">
              <a:rPr spc="-10" dirty="0"/>
              <a:t>2</a:t>
            </a:fld>
            <a:endParaRPr spc="-10" dirty="0"/>
          </a:p>
        </p:txBody>
      </p:sp>
      <p:sp>
        <p:nvSpPr>
          <p:cNvPr id="8" name="QuadreDeText 7"/>
          <p:cNvSpPr txBox="1"/>
          <p:nvPr/>
        </p:nvSpPr>
        <p:spPr>
          <a:xfrm>
            <a:off x="409562" y="6224635"/>
            <a:ext cx="824204" cy="400110"/>
          </a:xfrm>
          <a:prstGeom prst="rect">
            <a:avLst/>
          </a:prstGeom>
          <a:noFill/>
        </p:spPr>
        <p:txBody>
          <a:bodyPr wrap="square" rtlCol="0">
            <a:spAutoFit/>
          </a:bodyPr>
          <a:lstStyle/>
          <a:p>
            <a:r>
              <a:rPr lang="es-ES" sz="1000" dirty="0" smtClean="0"/>
              <a:t>NOVEMBRE 2015</a:t>
            </a:r>
            <a:endParaRPr lang="ca-ES" sz="1000" dirty="0"/>
          </a:p>
        </p:txBody>
      </p:sp>
      <p:sp>
        <p:nvSpPr>
          <p:cNvPr id="9" name="object 7"/>
          <p:cNvSpPr txBox="1"/>
          <p:nvPr/>
        </p:nvSpPr>
        <p:spPr>
          <a:xfrm>
            <a:off x="285724" y="142849"/>
            <a:ext cx="1292662"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lang="es-ES" sz="2800" spc="-5" dirty="0" smtClean="0">
                <a:solidFill>
                  <a:srgbClr val="FFFFFF"/>
                </a:solidFill>
                <a:latin typeface="Calibri"/>
                <a:cs typeface="Calibri"/>
              </a:rPr>
              <a:t> </a:t>
            </a:r>
          </a:p>
          <a:p>
            <a:pPr marL="641350">
              <a:lnSpc>
                <a:spcPct val="100000"/>
              </a:lnSpc>
            </a:pPr>
            <a:r>
              <a:rPr lang="es-ES" sz="2800" spc="-5" dirty="0">
                <a:solidFill>
                  <a:srgbClr val="FFFFFF"/>
                </a:solidFill>
                <a:latin typeface="Calibri"/>
                <a:cs typeface="Calibri"/>
              </a:rPr>
              <a:t> </a:t>
            </a:r>
            <a:r>
              <a:rPr lang="es-ES" sz="2800" spc="-5" dirty="0" smtClean="0">
                <a:solidFill>
                  <a:srgbClr val="FFFFFF"/>
                </a:solidFill>
                <a:latin typeface="Calibri"/>
                <a:cs typeface="Calibri"/>
              </a:rPr>
              <a:t>             TEACHING  SUPPORT  OFFICE </a:t>
            </a:r>
          </a:p>
          <a:p>
            <a:pPr marL="360000">
              <a:lnSpc>
                <a:spcPct val="100000"/>
              </a:lnSpc>
            </a:pPr>
            <a:endParaRPr lang="es-ES" sz="2800" spc="-5" dirty="0" smtClean="0">
              <a:solidFill>
                <a:srgbClr val="FFFFFF"/>
              </a:solidFill>
              <a:latin typeface="Calibri"/>
              <a:cs typeface="Calibri"/>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102870">
              <a:lnSpc>
                <a:spcPct val="100000"/>
              </a:lnSpc>
            </a:pPr>
            <a:fld id="{81D60167-4931-47E6-BA6A-407CBD079E47}" type="slidenum">
              <a:rPr spc="-10" dirty="0"/>
              <a:t>3</a:t>
            </a:fld>
            <a:endParaRPr spc="-10" dirty="0"/>
          </a:p>
        </p:txBody>
      </p:sp>
      <p:sp>
        <p:nvSpPr>
          <p:cNvPr id="2" name="object 2"/>
          <p:cNvSpPr txBox="1">
            <a:spLocks noGrp="1"/>
          </p:cNvSpPr>
          <p:nvPr>
            <p:ph type="title" idx="4294967295"/>
          </p:nvPr>
        </p:nvSpPr>
        <p:spPr>
          <a:xfrm>
            <a:off x="0" y="525463"/>
            <a:ext cx="7750175" cy="808037"/>
          </a:xfrm>
          <a:prstGeom prst="rect">
            <a:avLst/>
          </a:prstGeom>
        </p:spPr>
        <p:txBody>
          <a:bodyPr vert="horz" wrap="square" lIns="0" tIns="266354" rIns="0" bIns="0" rtlCol="0">
            <a:spAutoFit/>
          </a:bodyPr>
          <a:lstStyle/>
          <a:p>
            <a:pPr marL="1901189">
              <a:lnSpc>
                <a:spcPct val="100000"/>
              </a:lnSpc>
            </a:pPr>
            <a:r>
              <a:rPr lang="es-ES" sz="3500" spc="-35" dirty="0" err="1" smtClean="0"/>
              <a:t>What</a:t>
            </a:r>
            <a:r>
              <a:rPr lang="es-ES" sz="3500" spc="-35" dirty="0" smtClean="0"/>
              <a:t> </a:t>
            </a:r>
            <a:r>
              <a:rPr lang="es-ES" sz="3500" spc="-35" dirty="0" err="1" smtClean="0"/>
              <a:t>is</a:t>
            </a:r>
            <a:r>
              <a:rPr sz="3500" spc="10" dirty="0" smtClean="0"/>
              <a:t> </a:t>
            </a:r>
            <a:r>
              <a:rPr lang="es-ES" sz="3500" spc="-20" dirty="0" err="1" smtClean="0"/>
              <a:t>the</a:t>
            </a:r>
            <a:r>
              <a:rPr lang="es-ES" sz="3500" spc="-20" dirty="0" smtClean="0"/>
              <a:t> “</a:t>
            </a:r>
            <a:r>
              <a:rPr sz="3500" spc="-35" dirty="0" err="1" smtClean="0"/>
              <a:t>O</a:t>
            </a:r>
            <a:r>
              <a:rPr sz="3500" spc="-5" dirty="0" err="1" smtClean="0"/>
              <a:t>f</a:t>
            </a:r>
            <a:r>
              <a:rPr sz="3500" spc="-10" dirty="0" err="1" smtClean="0"/>
              <a:t>i</a:t>
            </a:r>
            <a:r>
              <a:rPr sz="3500" spc="-5" dirty="0" err="1" smtClean="0"/>
              <a:t>c</a:t>
            </a:r>
            <a:r>
              <a:rPr sz="3500" spc="-20" dirty="0" err="1" smtClean="0"/>
              <a:t>ina</a:t>
            </a:r>
            <a:r>
              <a:rPr sz="3500" spc="25" dirty="0" smtClean="0"/>
              <a:t> </a:t>
            </a:r>
            <a:r>
              <a:rPr sz="3500" spc="-35" dirty="0" err="1" smtClean="0"/>
              <a:t>O</a:t>
            </a:r>
            <a:r>
              <a:rPr sz="3500" spc="-25" dirty="0" err="1" smtClean="0"/>
              <a:t>b</a:t>
            </a:r>
            <a:r>
              <a:rPr sz="3500" dirty="0" err="1" smtClean="0"/>
              <a:t>e</a:t>
            </a:r>
            <a:r>
              <a:rPr sz="3500" spc="-5" dirty="0" err="1" smtClean="0"/>
              <a:t>r</a:t>
            </a:r>
            <a:r>
              <a:rPr sz="3500" spc="-60" dirty="0" err="1" smtClean="0"/>
              <a:t>t</a:t>
            </a:r>
            <a:r>
              <a:rPr sz="3500" spc="-25" dirty="0" err="1" smtClean="0"/>
              <a:t>a</a:t>
            </a:r>
            <a:r>
              <a:rPr lang="es-ES" sz="3500" spc="-25" dirty="0" smtClean="0"/>
              <a:t>"</a:t>
            </a:r>
            <a:r>
              <a:rPr sz="3500" spc="-20" dirty="0" smtClean="0"/>
              <a:t>?</a:t>
            </a:r>
            <a:endParaRPr sz="3500" spc="-20" dirty="0"/>
          </a:p>
        </p:txBody>
      </p:sp>
      <p:sp>
        <p:nvSpPr>
          <p:cNvPr id="3" name="object 3"/>
          <p:cNvSpPr txBox="1"/>
          <p:nvPr/>
        </p:nvSpPr>
        <p:spPr>
          <a:xfrm>
            <a:off x="1943100" y="1588826"/>
            <a:ext cx="6400800" cy="3631763"/>
          </a:xfrm>
          <a:prstGeom prst="rect">
            <a:avLst/>
          </a:prstGeom>
        </p:spPr>
        <p:txBody>
          <a:bodyPr vert="horz" wrap="square" lIns="0" tIns="0" rIns="0" bIns="0" rtlCol="0">
            <a:spAutoFit/>
          </a:bodyPr>
          <a:lstStyle/>
          <a:p>
            <a:pPr marL="12700" marR="34290" algn="just">
              <a:lnSpc>
                <a:spcPct val="100000"/>
              </a:lnSpc>
            </a:pPr>
            <a:r>
              <a:rPr lang="en-US" sz="2400" dirty="0">
                <a:solidFill>
                  <a:srgbClr val="8A8A8A"/>
                </a:solidFill>
                <a:latin typeface="Calibri"/>
                <a:cs typeface="Calibri"/>
              </a:rPr>
              <a:t>The </a:t>
            </a:r>
            <a:r>
              <a:rPr lang="en-US" sz="2400" dirty="0" smtClean="0">
                <a:solidFill>
                  <a:srgbClr val="8A8A8A"/>
                </a:solidFill>
                <a:latin typeface="Calibri"/>
                <a:cs typeface="Calibri"/>
              </a:rPr>
              <a:t>“</a:t>
            </a:r>
            <a:r>
              <a:rPr lang="en-US" sz="2400" dirty="0" err="1" smtClean="0">
                <a:solidFill>
                  <a:srgbClr val="8A8A8A"/>
                </a:solidFill>
                <a:latin typeface="Calibri"/>
                <a:cs typeface="Calibri"/>
              </a:rPr>
              <a:t>Oficina</a:t>
            </a:r>
            <a:r>
              <a:rPr lang="en-US" sz="2400" dirty="0" smtClean="0">
                <a:solidFill>
                  <a:srgbClr val="8A8A8A"/>
                </a:solidFill>
                <a:latin typeface="Calibri"/>
                <a:cs typeface="Calibri"/>
              </a:rPr>
              <a:t> </a:t>
            </a:r>
            <a:r>
              <a:rPr lang="en-US" sz="2400" dirty="0" err="1" smtClean="0">
                <a:solidFill>
                  <a:srgbClr val="8A8A8A"/>
                </a:solidFill>
                <a:latin typeface="Calibri"/>
                <a:cs typeface="Calibri"/>
              </a:rPr>
              <a:t>Oberta</a:t>
            </a:r>
            <a:r>
              <a:rPr lang="en-US" sz="2400" dirty="0" smtClean="0">
                <a:solidFill>
                  <a:srgbClr val="8A8A8A"/>
                </a:solidFill>
                <a:latin typeface="Calibri"/>
                <a:cs typeface="Calibri"/>
              </a:rPr>
              <a:t>” </a:t>
            </a:r>
            <a:r>
              <a:rPr lang="en-US" sz="2400" dirty="0">
                <a:solidFill>
                  <a:srgbClr val="8A8A8A"/>
                </a:solidFill>
                <a:latin typeface="Calibri"/>
                <a:cs typeface="Calibri"/>
              </a:rPr>
              <a:t>is part of the Teaching Support Office and is the responsible for the direct addressment to the user.</a:t>
            </a:r>
          </a:p>
          <a:p>
            <a:pPr marL="12700" algn="just">
              <a:lnSpc>
                <a:spcPct val="100000"/>
              </a:lnSpc>
              <a:spcBef>
                <a:spcPts val="575"/>
              </a:spcBef>
            </a:pPr>
            <a:r>
              <a:rPr lang="en-US" sz="2400" dirty="0">
                <a:solidFill>
                  <a:srgbClr val="8A8A8A"/>
                </a:solidFill>
                <a:latin typeface="Calibri"/>
                <a:cs typeface="Calibri"/>
              </a:rPr>
              <a:t>This addressment can be:</a:t>
            </a:r>
          </a:p>
          <a:p>
            <a:pPr marL="355600" marR="5080" indent="-342900">
              <a:lnSpc>
                <a:spcPct val="100000"/>
              </a:lnSpc>
              <a:spcBef>
                <a:spcPts val="575"/>
              </a:spcBef>
              <a:buClr>
                <a:srgbClr val="8A8A8A"/>
              </a:buClr>
              <a:buFont typeface="Wingdings" panose="05000000000000000000" pitchFamily="2" charset="2"/>
              <a:buChar char="ü"/>
              <a:tabLst>
                <a:tab pos="355600" algn="l"/>
                <a:tab pos="3126740" algn="l"/>
              </a:tabLst>
            </a:pPr>
            <a:r>
              <a:rPr lang="en-US" sz="2400" dirty="0" smtClean="0">
                <a:solidFill>
                  <a:srgbClr val="8A8A8A"/>
                </a:solidFill>
                <a:latin typeface="Calibri"/>
                <a:cs typeface="Calibri"/>
              </a:rPr>
              <a:t>Online ( </a:t>
            </a:r>
            <a:r>
              <a:rPr lang="en-US" sz="2400" dirty="0" err="1" smtClean="0">
                <a:solidFill>
                  <a:srgbClr val="8A8A8A"/>
                </a:solidFill>
                <a:latin typeface="Calibri"/>
                <a:cs typeface="Calibri"/>
              </a:rPr>
              <a:t>Tiquet</a:t>
            </a:r>
            <a:r>
              <a:rPr lang="en-US" sz="2400" dirty="0" smtClean="0">
                <a:solidFill>
                  <a:srgbClr val="8A8A8A"/>
                </a:solidFill>
                <a:latin typeface="Calibri"/>
                <a:cs typeface="Calibri"/>
              </a:rPr>
              <a:t> </a:t>
            </a:r>
            <a:r>
              <a:rPr lang="en-US" sz="2400" dirty="0" err="1" smtClean="0">
                <a:solidFill>
                  <a:srgbClr val="8A8A8A"/>
                </a:solidFill>
                <a:latin typeface="Calibri"/>
                <a:cs typeface="Calibri"/>
              </a:rPr>
              <a:t>Demana</a:t>
            </a:r>
            <a:r>
              <a:rPr lang="en-US" sz="2400" dirty="0" smtClean="0">
                <a:solidFill>
                  <a:srgbClr val="8A8A8A"/>
                </a:solidFill>
                <a:latin typeface="Calibri"/>
                <a:cs typeface="Calibri"/>
              </a:rPr>
              <a:t>)</a:t>
            </a:r>
            <a:r>
              <a:rPr lang="es-ES" dirty="0"/>
              <a:t> </a:t>
            </a:r>
            <a:r>
              <a:rPr lang="es-ES" dirty="0" smtClean="0">
                <a:hlinkClick r:id="rId3"/>
              </a:rPr>
              <a:t>demana.upc.edu/</a:t>
            </a:r>
            <a:r>
              <a:rPr lang="es-ES" dirty="0" err="1" smtClean="0">
                <a:hlinkClick r:id="rId3"/>
              </a:rPr>
              <a:t>osdcbl</a:t>
            </a:r>
            <a:r>
              <a:rPr lang="es-ES" dirty="0" smtClean="0">
                <a:hlinkClick r:id="rId3"/>
              </a:rPr>
              <a:t>/</a:t>
            </a:r>
            <a:r>
              <a:rPr lang="es-ES" dirty="0" err="1" smtClean="0">
                <a:hlinkClick r:id="rId3"/>
              </a:rPr>
              <a:t>login.php</a:t>
            </a:r>
            <a:endParaRPr lang="en-US" sz="2400" dirty="0" smtClean="0">
              <a:solidFill>
                <a:srgbClr val="8A8A8A"/>
              </a:solidFill>
              <a:latin typeface="Calibri"/>
              <a:cs typeface="Calibri"/>
            </a:endParaRPr>
          </a:p>
          <a:p>
            <a:pPr marL="355600" marR="5080" indent="-342900">
              <a:spcBef>
                <a:spcPts val="575"/>
              </a:spcBef>
              <a:buClr>
                <a:srgbClr val="8A8A8A"/>
              </a:buClr>
              <a:buFont typeface="Wingdings" panose="05000000000000000000" pitchFamily="2" charset="2"/>
              <a:buChar char="ü"/>
              <a:tabLst>
                <a:tab pos="355600" algn="l"/>
                <a:tab pos="3126740" algn="l"/>
              </a:tabLst>
            </a:pPr>
            <a:r>
              <a:rPr lang="en-US" sz="2400" spc="-5" dirty="0">
                <a:solidFill>
                  <a:srgbClr val="8A8A8A"/>
                </a:solidFill>
                <a:cs typeface="Calibri"/>
              </a:rPr>
              <a:t>Face to face </a:t>
            </a:r>
            <a:r>
              <a:rPr lang="en-US" sz="2400" dirty="0">
                <a:solidFill>
                  <a:srgbClr val="8A8A8A"/>
                </a:solidFill>
                <a:cs typeface="Calibri"/>
              </a:rPr>
              <a:t>, in the office in the ground floor of the Campus </a:t>
            </a:r>
            <a:r>
              <a:rPr lang="en-US" sz="2400" dirty="0" smtClean="0">
                <a:solidFill>
                  <a:srgbClr val="8A8A8A"/>
                </a:solidFill>
                <a:cs typeface="Calibri"/>
              </a:rPr>
              <a:t>building</a:t>
            </a:r>
          </a:p>
          <a:p>
            <a:pPr marL="355600" marR="5080" indent="-342900">
              <a:spcBef>
                <a:spcPts val="575"/>
              </a:spcBef>
              <a:buClr>
                <a:srgbClr val="8A8A8A"/>
              </a:buClr>
              <a:buFont typeface="Wingdings" panose="05000000000000000000" pitchFamily="2" charset="2"/>
              <a:buChar char="ü"/>
              <a:tabLst>
                <a:tab pos="355600" algn="l"/>
                <a:tab pos="3126740" algn="l"/>
              </a:tabLst>
            </a:pPr>
            <a:r>
              <a:rPr lang="es-ES" sz="2400" spc="-35" dirty="0" err="1">
                <a:solidFill>
                  <a:srgbClr val="8A8A8A"/>
                </a:solidFill>
                <a:cs typeface="Calibri"/>
              </a:rPr>
              <a:t>By</a:t>
            </a:r>
            <a:r>
              <a:rPr lang="es-ES" sz="2400" spc="-35" dirty="0">
                <a:solidFill>
                  <a:srgbClr val="8A8A8A"/>
                </a:solidFill>
                <a:cs typeface="Calibri"/>
              </a:rPr>
              <a:t> </a:t>
            </a:r>
            <a:r>
              <a:rPr lang="es-ES" sz="2400" spc="-35" dirty="0" err="1">
                <a:solidFill>
                  <a:srgbClr val="8A8A8A"/>
                </a:solidFill>
                <a:cs typeface="Calibri"/>
              </a:rPr>
              <a:t>telephone</a:t>
            </a:r>
            <a:r>
              <a:rPr lang="es-ES" sz="2400" spc="-35" dirty="0">
                <a:solidFill>
                  <a:srgbClr val="8A8A8A"/>
                </a:solidFill>
                <a:cs typeface="Calibri"/>
              </a:rPr>
              <a:t>, </a:t>
            </a:r>
            <a:r>
              <a:rPr lang="es-ES" sz="2400" spc="-35" dirty="0" err="1">
                <a:solidFill>
                  <a:srgbClr val="8A8A8A"/>
                </a:solidFill>
                <a:cs typeface="Calibri"/>
              </a:rPr>
              <a:t>from</a:t>
            </a:r>
            <a:r>
              <a:rPr lang="es-ES" sz="2400" spc="-35" dirty="0">
                <a:solidFill>
                  <a:srgbClr val="8A8A8A"/>
                </a:solidFill>
                <a:cs typeface="Calibri"/>
              </a:rPr>
              <a:t> </a:t>
            </a:r>
            <a:r>
              <a:rPr lang="es-ES" sz="2400" spc="-35" dirty="0" err="1">
                <a:solidFill>
                  <a:srgbClr val="8A8A8A"/>
                </a:solidFill>
                <a:cs typeface="Calibri"/>
              </a:rPr>
              <a:t>the</a:t>
            </a:r>
            <a:r>
              <a:rPr lang="es-ES" sz="2400" spc="-35" dirty="0">
                <a:solidFill>
                  <a:srgbClr val="8A8A8A"/>
                </a:solidFill>
                <a:cs typeface="Calibri"/>
              </a:rPr>
              <a:t> </a:t>
            </a:r>
            <a:r>
              <a:rPr lang="es-ES" sz="2400" spc="-35" dirty="0" err="1">
                <a:solidFill>
                  <a:srgbClr val="8A8A8A"/>
                </a:solidFill>
                <a:cs typeface="Calibri"/>
              </a:rPr>
              <a:t>number</a:t>
            </a:r>
            <a:r>
              <a:rPr lang="es-ES" sz="2400" spc="-35" dirty="0">
                <a:solidFill>
                  <a:srgbClr val="8A8A8A"/>
                </a:solidFill>
                <a:cs typeface="Calibri"/>
              </a:rPr>
              <a:t> </a:t>
            </a:r>
            <a:r>
              <a:rPr lang="ca-ES" sz="2400" spc="-20" dirty="0">
                <a:solidFill>
                  <a:srgbClr val="8A8A8A"/>
                </a:solidFill>
                <a:cs typeface="Calibri"/>
              </a:rPr>
              <a:t>9</a:t>
            </a:r>
            <a:r>
              <a:rPr lang="ca-ES" sz="2400" spc="-15" dirty="0">
                <a:solidFill>
                  <a:srgbClr val="8A8A8A"/>
                </a:solidFill>
                <a:cs typeface="Calibri"/>
              </a:rPr>
              <a:t>3</a:t>
            </a:r>
            <a:r>
              <a:rPr lang="ca-ES" sz="2400" spc="-10" dirty="0">
                <a:solidFill>
                  <a:srgbClr val="8A8A8A"/>
                </a:solidFill>
                <a:cs typeface="Calibri"/>
              </a:rPr>
              <a:t> </a:t>
            </a:r>
            <a:r>
              <a:rPr lang="ca-ES" sz="2400" spc="-20" dirty="0">
                <a:solidFill>
                  <a:srgbClr val="8A8A8A"/>
                </a:solidFill>
                <a:cs typeface="Calibri"/>
              </a:rPr>
              <a:t>55</a:t>
            </a:r>
            <a:r>
              <a:rPr lang="ca-ES" sz="2400" spc="-15" dirty="0">
                <a:solidFill>
                  <a:srgbClr val="8A8A8A"/>
                </a:solidFill>
                <a:cs typeface="Calibri"/>
              </a:rPr>
              <a:t>2</a:t>
            </a:r>
            <a:r>
              <a:rPr lang="ca-ES" sz="2400" spc="-10" dirty="0">
                <a:solidFill>
                  <a:srgbClr val="8A8A8A"/>
                </a:solidFill>
                <a:cs typeface="Calibri"/>
              </a:rPr>
              <a:t> </a:t>
            </a:r>
            <a:r>
              <a:rPr lang="ca-ES" sz="2400" spc="-20" dirty="0">
                <a:solidFill>
                  <a:srgbClr val="8A8A8A"/>
                </a:solidFill>
                <a:cs typeface="Calibri"/>
              </a:rPr>
              <a:t>3</a:t>
            </a:r>
            <a:r>
              <a:rPr lang="ca-ES" sz="2400" spc="-15" dirty="0">
                <a:solidFill>
                  <a:srgbClr val="8A8A8A"/>
                </a:solidFill>
                <a:cs typeface="Calibri"/>
              </a:rPr>
              <a:t>5</a:t>
            </a:r>
            <a:r>
              <a:rPr lang="ca-ES" sz="2400" spc="-10" dirty="0">
                <a:solidFill>
                  <a:srgbClr val="8A8A8A"/>
                </a:solidFill>
                <a:cs typeface="Calibri"/>
              </a:rPr>
              <a:t> </a:t>
            </a:r>
            <a:r>
              <a:rPr lang="ca-ES" sz="2400" spc="-20" dirty="0" smtClean="0">
                <a:solidFill>
                  <a:srgbClr val="8A8A8A"/>
                </a:solidFill>
                <a:cs typeface="Calibri"/>
              </a:rPr>
              <a:t>02</a:t>
            </a:r>
            <a:endParaRPr lang="ca-ES" sz="2400" dirty="0">
              <a:cs typeface="Calibri"/>
            </a:endParaRPr>
          </a:p>
        </p:txBody>
      </p:sp>
      <p:sp>
        <p:nvSpPr>
          <p:cNvPr id="9" name="object 9"/>
          <p:cNvSpPr/>
          <p:nvPr/>
        </p:nvSpPr>
        <p:spPr>
          <a:xfrm>
            <a:off x="3145320" y="6074283"/>
            <a:ext cx="2928950" cy="642937"/>
          </a:xfrm>
          <a:prstGeom prst="rect">
            <a:avLst/>
          </a:prstGeom>
          <a:blipFill>
            <a:blip r:embed="rId4" cstate="print"/>
            <a:stretch>
              <a:fillRect/>
            </a:stretch>
          </a:blipFill>
        </p:spPr>
        <p:txBody>
          <a:bodyPr wrap="square" lIns="0" tIns="0" rIns="0" bIns="0" rtlCol="0"/>
          <a:lstStyle/>
          <a:p>
            <a:endParaRPr/>
          </a:p>
        </p:txBody>
      </p:sp>
      <p:sp>
        <p:nvSpPr>
          <p:cNvPr id="10" name="object 10"/>
          <p:cNvSpPr txBox="1"/>
          <p:nvPr/>
        </p:nvSpPr>
        <p:spPr>
          <a:xfrm>
            <a:off x="285724" y="142849"/>
            <a:ext cx="1071880"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sz="2800" spc="-5" dirty="0">
                <a:solidFill>
                  <a:srgbClr val="FFFFFF"/>
                </a:solidFill>
                <a:latin typeface="Calibri"/>
                <a:cs typeface="Calibri"/>
              </a:rPr>
              <a:t>OF</a:t>
            </a:r>
            <a:r>
              <a:rPr sz="2800" dirty="0">
                <a:solidFill>
                  <a:srgbClr val="FFFFFF"/>
                </a:solidFill>
                <a:latin typeface="Calibri"/>
                <a:cs typeface="Calibri"/>
              </a:rPr>
              <a:t>I</a:t>
            </a:r>
            <a:r>
              <a:rPr sz="2800" spc="-5" dirty="0">
                <a:solidFill>
                  <a:srgbClr val="FFFFFF"/>
                </a:solidFill>
                <a:latin typeface="Calibri"/>
                <a:cs typeface="Calibri"/>
              </a:rPr>
              <a:t>C</a:t>
            </a:r>
            <a:r>
              <a:rPr sz="2800" dirty="0">
                <a:solidFill>
                  <a:srgbClr val="FFFFFF"/>
                </a:solidFill>
                <a:latin typeface="Calibri"/>
                <a:cs typeface="Calibri"/>
              </a:rPr>
              <a:t>I</a:t>
            </a:r>
            <a:r>
              <a:rPr sz="2800" spc="-5" dirty="0">
                <a:solidFill>
                  <a:srgbClr val="FFFFFF"/>
                </a:solidFill>
                <a:latin typeface="Calibri"/>
                <a:cs typeface="Calibri"/>
              </a:rPr>
              <a:t>N</a:t>
            </a:r>
            <a:r>
              <a:rPr sz="2800" dirty="0">
                <a:solidFill>
                  <a:srgbClr val="FFFFFF"/>
                </a:solidFill>
                <a:latin typeface="Calibri"/>
                <a:cs typeface="Calibri"/>
              </a:rPr>
              <a:t>A</a:t>
            </a:r>
            <a:r>
              <a:rPr sz="2800" spc="15" dirty="0">
                <a:solidFill>
                  <a:srgbClr val="FFFFFF"/>
                </a:solidFill>
                <a:latin typeface="Calibri"/>
                <a:cs typeface="Calibri"/>
              </a:rPr>
              <a:t> </a:t>
            </a:r>
            <a:r>
              <a:rPr sz="2800" spc="-5" dirty="0">
                <a:solidFill>
                  <a:srgbClr val="FFFFFF"/>
                </a:solidFill>
                <a:latin typeface="Calibri"/>
                <a:cs typeface="Calibri"/>
              </a:rPr>
              <a:t>D</a:t>
            </a:r>
            <a:r>
              <a:rPr sz="2800" dirty="0">
                <a:solidFill>
                  <a:srgbClr val="FFFFFF"/>
                </a:solidFill>
                <a:latin typeface="Calibri"/>
                <a:cs typeface="Calibri"/>
              </a:rPr>
              <a:t>E</a:t>
            </a:r>
            <a:r>
              <a:rPr sz="2800" spc="5" dirty="0">
                <a:solidFill>
                  <a:srgbClr val="FFFFFF"/>
                </a:solidFill>
                <a:latin typeface="Calibri"/>
                <a:cs typeface="Calibri"/>
              </a:rPr>
              <a:t> </a:t>
            </a:r>
            <a:r>
              <a:rPr sz="2800" spc="-5" dirty="0">
                <a:solidFill>
                  <a:srgbClr val="FFFFFF"/>
                </a:solidFill>
                <a:latin typeface="Calibri"/>
                <a:cs typeface="Calibri"/>
              </a:rPr>
              <a:t>S</a:t>
            </a:r>
            <a:r>
              <a:rPr sz="2800" spc="5" dirty="0">
                <a:solidFill>
                  <a:srgbClr val="FFFFFF"/>
                </a:solidFill>
                <a:latin typeface="Calibri"/>
                <a:cs typeface="Calibri"/>
              </a:rPr>
              <a:t>U</a:t>
            </a:r>
            <a:r>
              <a:rPr sz="2800" spc="-5" dirty="0">
                <a:solidFill>
                  <a:srgbClr val="FFFFFF"/>
                </a:solidFill>
                <a:latin typeface="Calibri"/>
                <a:cs typeface="Calibri"/>
              </a:rPr>
              <a:t>PO</a:t>
            </a:r>
            <a:r>
              <a:rPr sz="2800" spc="-20" dirty="0">
                <a:solidFill>
                  <a:srgbClr val="FFFFFF"/>
                </a:solidFill>
                <a:latin typeface="Calibri"/>
                <a:cs typeface="Calibri"/>
              </a:rPr>
              <a:t>R</a:t>
            </a:r>
            <a:r>
              <a:rPr sz="2800" dirty="0">
                <a:solidFill>
                  <a:srgbClr val="FFFFFF"/>
                </a:solidFill>
                <a:latin typeface="Calibri"/>
                <a:cs typeface="Calibri"/>
              </a:rPr>
              <a:t>T</a:t>
            </a:r>
            <a:r>
              <a:rPr sz="2800" spc="20" dirty="0">
                <a:solidFill>
                  <a:srgbClr val="FFFFFF"/>
                </a:solidFill>
                <a:latin typeface="Calibri"/>
                <a:cs typeface="Calibri"/>
              </a:rPr>
              <a:t> </a:t>
            </a:r>
            <a:r>
              <a:rPr sz="2800" dirty="0">
                <a:solidFill>
                  <a:srgbClr val="FFFFFF"/>
                </a:solidFill>
                <a:latin typeface="Calibri"/>
                <a:cs typeface="Calibri"/>
              </a:rPr>
              <a:t>A</a:t>
            </a:r>
            <a:r>
              <a:rPr sz="2800" spc="5" dirty="0">
                <a:solidFill>
                  <a:srgbClr val="FFFFFF"/>
                </a:solidFill>
                <a:latin typeface="Calibri"/>
                <a:cs typeface="Calibri"/>
              </a:rPr>
              <a:t> </a:t>
            </a:r>
            <a:r>
              <a:rPr sz="2800" dirty="0">
                <a:solidFill>
                  <a:srgbClr val="FFFFFF"/>
                </a:solidFill>
                <a:latin typeface="Calibri"/>
                <a:cs typeface="Calibri"/>
              </a:rPr>
              <a:t>LA</a:t>
            </a:r>
            <a:r>
              <a:rPr sz="2800" spc="15" dirty="0">
                <a:solidFill>
                  <a:srgbClr val="FFFFFF"/>
                </a:solidFill>
                <a:latin typeface="Calibri"/>
                <a:cs typeface="Calibri"/>
              </a:rPr>
              <a:t> </a:t>
            </a:r>
            <a:r>
              <a:rPr sz="2800" spc="-5" dirty="0">
                <a:solidFill>
                  <a:srgbClr val="FFFFFF"/>
                </a:solidFill>
                <a:latin typeface="Calibri"/>
                <a:cs typeface="Calibri"/>
              </a:rPr>
              <a:t>DOC</a:t>
            </a:r>
            <a:r>
              <a:rPr sz="2800" dirty="0">
                <a:solidFill>
                  <a:srgbClr val="FFFFFF"/>
                </a:solidFill>
                <a:latin typeface="Calibri"/>
                <a:cs typeface="Calibri"/>
              </a:rPr>
              <a:t>È</a:t>
            </a:r>
            <a:r>
              <a:rPr sz="2800" spc="-5" dirty="0">
                <a:solidFill>
                  <a:srgbClr val="FFFFFF"/>
                </a:solidFill>
                <a:latin typeface="Calibri"/>
                <a:cs typeface="Calibri"/>
              </a:rPr>
              <a:t>NC</a:t>
            </a:r>
            <a:r>
              <a:rPr sz="2800" dirty="0">
                <a:solidFill>
                  <a:srgbClr val="FFFFFF"/>
                </a:solidFill>
                <a:latin typeface="Calibri"/>
                <a:cs typeface="Calibri"/>
              </a:rPr>
              <a:t>IA</a:t>
            </a:r>
            <a:endParaRPr sz="2800">
              <a:latin typeface="Calibri"/>
              <a:cs typeface="Calibri"/>
            </a:endParaRPr>
          </a:p>
        </p:txBody>
      </p:sp>
      <p:sp>
        <p:nvSpPr>
          <p:cNvPr id="12" name="QuadreDeText 11"/>
          <p:cNvSpPr txBox="1"/>
          <p:nvPr/>
        </p:nvSpPr>
        <p:spPr>
          <a:xfrm>
            <a:off x="409562" y="6224635"/>
            <a:ext cx="824204" cy="400110"/>
          </a:xfrm>
          <a:prstGeom prst="rect">
            <a:avLst/>
          </a:prstGeom>
          <a:noFill/>
        </p:spPr>
        <p:txBody>
          <a:bodyPr wrap="square" rtlCol="0">
            <a:spAutoFit/>
          </a:bodyPr>
          <a:lstStyle/>
          <a:p>
            <a:r>
              <a:rPr lang="es-ES" sz="1000" dirty="0" smtClean="0"/>
              <a:t>NOVEMBRE 2015</a:t>
            </a:r>
            <a:endParaRPr lang="ca-ES" sz="1000" dirty="0"/>
          </a:p>
        </p:txBody>
      </p:sp>
      <p:sp>
        <p:nvSpPr>
          <p:cNvPr id="13" name="object 7"/>
          <p:cNvSpPr txBox="1"/>
          <p:nvPr/>
        </p:nvSpPr>
        <p:spPr>
          <a:xfrm>
            <a:off x="285724" y="142849"/>
            <a:ext cx="1292662"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lang="es-ES" sz="2800" spc="-5" dirty="0" smtClean="0">
                <a:solidFill>
                  <a:srgbClr val="FFFFFF"/>
                </a:solidFill>
                <a:latin typeface="Calibri"/>
                <a:cs typeface="Calibri"/>
              </a:rPr>
              <a:t> </a:t>
            </a:r>
          </a:p>
          <a:p>
            <a:pPr marL="641350">
              <a:lnSpc>
                <a:spcPct val="100000"/>
              </a:lnSpc>
            </a:pPr>
            <a:r>
              <a:rPr lang="es-ES" sz="2800" spc="-5" dirty="0">
                <a:solidFill>
                  <a:srgbClr val="FFFFFF"/>
                </a:solidFill>
                <a:latin typeface="Calibri"/>
                <a:cs typeface="Calibri"/>
              </a:rPr>
              <a:t> </a:t>
            </a:r>
            <a:r>
              <a:rPr lang="es-ES" sz="2800" spc="-5" dirty="0" smtClean="0">
                <a:solidFill>
                  <a:srgbClr val="FFFFFF"/>
                </a:solidFill>
                <a:latin typeface="Calibri"/>
                <a:cs typeface="Calibri"/>
              </a:rPr>
              <a:t>             TEACHING  SUPPORT  OFFICE </a:t>
            </a:r>
          </a:p>
          <a:p>
            <a:pPr marL="360000">
              <a:lnSpc>
                <a:spcPct val="100000"/>
              </a:lnSpc>
            </a:pPr>
            <a:endParaRPr lang="es-ES" sz="2800" spc="-5" dirty="0" smtClean="0">
              <a:solidFill>
                <a:srgbClr val="FFFFFF"/>
              </a:solidFill>
              <a:latin typeface="Calibri"/>
              <a:cs typeface="Calibri"/>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2058451" y="1905000"/>
            <a:ext cx="5258435" cy="1810752"/>
          </a:xfrm>
          <a:prstGeom prst="rect">
            <a:avLst/>
          </a:prstGeom>
        </p:spPr>
        <p:txBody>
          <a:bodyPr vert="horz" wrap="square" lIns="0" tIns="0" rIns="0" bIns="0" rtlCol="0">
            <a:spAutoFit/>
          </a:bodyPr>
          <a:lstStyle/>
          <a:p>
            <a:pPr marL="355600" indent="-342900">
              <a:spcBef>
                <a:spcPts val="525"/>
              </a:spcBef>
              <a:buClr>
                <a:srgbClr val="8A8A8A"/>
              </a:buClr>
              <a:buFont typeface="Wingdings"/>
              <a:buChar char=""/>
              <a:tabLst>
                <a:tab pos="356235" algn="l"/>
              </a:tabLst>
            </a:pPr>
            <a:r>
              <a:rPr lang="en-US" sz="2200" b="1" spc="-20" dirty="0" smtClean="0">
                <a:solidFill>
                  <a:srgbClr val="8A8A8A"/>
                </a:solidFill>
                <a:cs typeface="Calibri"/>
              </a:rPr>
              <a:t>E</a:t>
            </a:r>
            <a:r>
              <a:rPr lang="en-US" sz="2200" b="1" spc="-15" dirty="0" smtClean="0">
                <a:solidFill>
                  <a:srgbClr val="8A8A8A"/>
                </a:solidFill>
                <a:cs typeface="Calibri"/>
              </a:rPr>
              <a:t>-</a:t>
            </a:r>
            <a:r>
              <a:rPr lang="en-US" sz="2200" b="1" spc="-10" dirty="0" smtClean="0">
                <a:solidFill>
                  <a:srgbClr val="8A8A8A"/>
                </a:solidFill>
                <a:cs typeface="Calibri"/>
              </a:rPr>
              <a:t>S</a:t>
            </a:r>
            <a:r>
              <a:rPr lang="en-US" sz="2200" b="1" spc="-55" dirty="0" smtClean="0">
                <a:solidFill>
                  <a:srgbClr val="8A8A8A"/>
                </a:solidFill>
                <a:cs typeface="Calibri"/>
              </a:rPr>
              <a:t>E</a:t>
            </a:r>
            <a:r>
              <a:rPr lang="en-US" sz="2200" b="1" spc="-15" dirty="0" smtClean="0">
                <a:solidFill>
                  <a:srgbClr val="8A8A8A"/>
                </a:solidFill>
                <a:cs typeface="Calibri"/>
              </a:rPr>
              <a:t>C</a:t>
            </a:r>
            <a:r>
              <a:rPr lang="en-US" sz="2200" b="1" spc="-20" dirty="0" smtClean="0">
                <a:solidFill>
                  <a:srgbClr val="8A8A8A"/>
                </a:solidFill>
                <a:cs typeface="Calibri"/>
              </a:rPr>
              <a:t>RE</a:t>
            </a:r>
            <a:r>
              <a:rPr lang="en-US" sz="2200" b="1" spc="-180" dirty="0" smtClean="0">
                <a:solidFill>
                  <a:srgbClr val="8A8A8A"/>
                </a:solidFill>
                <a:cs typeface="Calibri"/>
              </a:rPr>
              <a:t>T</a:t>
            </a:r>
            <a:r>
              <a:rPr lang="en-US" sz="2200" b="1" spc="-15" dirty="0" smtClean="0">
                <a:solidFill>
                  <a:srgbClr val="8A8A8A"/>
                </a:solidFill>
                <a:cs typeface="Calibri"/>
              </a:rPr>
              <a:t>A</a:t>
            </a:r>
            <a:r>
              <a:rPr lang="en-US" sz="2200" b="1" spc="-20" dirty="0" smtClean="0">
                <a:solidFill>
                  <a:srgbClr val="8A8A8A"/>
                </a:solidFill>
                <a:cs typeface="Calibri"/>
              </a:rPr>
              <a:t>R</a:t>
            </a:r>
            <a:r>
              <a:rPr lang="en-US" sz="2200" b="1" spc="-10" dirty="0" smtClean="0">
                <a:solidFill>
                  <a:srgbClr val="8A8A8A"/>
                </a:solidFill>
                <a:cs typeface="Calibri"/>
              </a:rPr>
              <a:t>IA</a:t>
            </a:r>
            <a:r>
              <a:rPr lang="en-US" sz="2200" b="1" spc="30" dirty="0" smtClean="0">
                <a:solidFill>
                  <a:srgbClr val="8A8A8A"/>
                </a:solidFill>
                <a:cs typeface="Calibri"/>
              </a:rPr>
              <a:t> </a:t>
            </a:r>
            <a:r>
              <a:rPr lang="en-US" sz="2200" u="heavy" spc="-45" dirty="0" smtClean="0">
                <a:solidFill>
                  <a:srgbClr val="0000FF"/>
                </a:solidFill>
                <a:cs typeface="Calibri"/>
                <a:hlinkClick r:id="rId3"/>
              </a:rPr>
              <a:t>https://prisma-nou.upc.edu/</a:t>
            </a:r>
            <a:endParaRPr lang="en-US" sz="2200" dirty="0" smtClean="0">
              <a:latin typeface="Calibri"/>
              <a:cs typeface="Calibri"/>
            </a:endParaRPr>
          </a:p>
          <a:p>
            <a:pPr marL="469265" indent="-456565">
              <a:lnSpc>
                <a:spcPct val="100000"/>
              </a:lnSpc>
              <a:spcBef>
                <a:spcPts val="509"/>
              </a:spcBef>
              <a:buClr>
                <a:srgbClr val="8A8A8A"/>
              </a:buClr>
              <a:buFont typeface="Wingdings"/>
              <a:buChar char=""/>
              <a:tabLst>
                <a:tab pos="469900" algn="l"/>
              </a:tabLst>
            </a:pPr>
            <a:r>
              <a:rPr lang="en-US" sz="2200" b="1" spc="-20" dirty="0" err="1" smtClean="0">
                <a:solidFill>
                  <a:srgbClr val="8A8A8A"/>
                </a:solidFill>
                <a:latin typeface="Calibri"/>
                <a:cs typeface="Calibri"/>
              </a:rPr>
              <a:t>Biosystems</a:t>
            </a:r>
            <a:r>
              <a:rPr lang="en-US" sz="2200" b="1" spc="-20" dirty="0" smtClean="0">
                <a:solidFill>
                  <a:srgbClr val="8A8A8A"/>
                </a:solidFill>
                <a:latin typeface="Calibri"/>
                <a:cs typeface="Calibri"/>
              </a:rPr>
              <a:t> Engineering students</a:t>
            </a:r>
            <a:r>
              <a:rPr lang="en-US" sz="2200" b="1" spc="-15" dirty="0" smtClean="0">
                <a:solidFill>
                  <a:srgbClr val="8A8A8A"/>
                </a:solidFill>
                <a:latin typeface="Calibri"/>
                <a:cs typeface="Calibri"/>
              </a:rPr>
              <a:t>:</a:t>
            </a:r>
            <a:endParaRPr lang="en-US" sz="2200" dirty="0" smtClean="0">
              <a:latin typeface="Calibri"/>
              <a:cs typeface="Calibri"/>
            </a:endParaRPr>
          </a:p>
          <a:p>
            <a:pPr marL="755650" lvl="1" indent="-285750">
              <a:lnSpc>
                <a:spcPct val="100000"/>
              </a:lnSpc>
              <a:spcBef>
                <a:spcPts val="445"/>
              </a:spcBef>
              <a:buClr>
                <a:srgbClr val="8A8A8A"/>
              </a:buClr>
              <a:buFont typeface="Wingdings" panose="05000000000000000000" pitchFamily="2" charset="2"/>
              <a:buChar char="Ø"/>
              <a:tabLst>
                <a:tab pos="927100" algn="l"/>
              </a:tabLst>
            </a:pPr>
            <a:r>
              <a:rPr lang="en-US" sz="1800" b="1" spc="-25" dirty="0" smtClean="0">
                <a:solidFill>
                  <a:srgbClr val="8A8A8A"/>
                </a:solidFill>
                <a:latin typeface="Calibri"/>
                <a:cs typeface="Calibri"/>
              </a:rPr>
              <a:t>E</a:t>
            </a:r>
            <a:r>
              <a:rPr lang="en-US" sz="1800" b="1" spc="-35" dirty="0" smtClean="0">
                <a:solidFill>
                  <a:srgbClr val="8A8A8A"/>
                </a:solidFill>
                <a:latin typeface="Calibri"/>
                <a:cs typeface="Calibri"/>
              </a:rPr>
              <a:t>S</a:t>
            </a:r>
            <a:r>
              <a:rPr lang="en-US" sz="1800" b="1" spc="-15" dirty="0" smtClean="0">
                <a:solidFill>
                  <a:srgbClr val="8A8A8A"/>
                </a:solidFill>
                <a:latin typeface="Calibri"/>
                <a:cs typeface="Calibri"/>
              </a:rPr>
              <a:t>AB website</a:t>
            </a:r>
            <a:r>
              <a:rPr lang="en-US" sz="1800" b="1" spc="-5" dirty="0" smtClean="0">
                <a:solidFill>
                  <a:srgbClr val="8A8A8A"/>
                </a:solidFill>
                <a:latin typeface="Calibri"/>
                <a:cs typeface="Calibri"/>
              </a:rPr>
              <a:t> </a:t>
            </a:r>
            <a:r>
              <a:rPr lang="en-US" sz="1800" b="1" dirty="0" smtClean="0">
                <a:solidFill>
                  <a:srgbClr val="8A8A8A"/>
                </a:solidFill>
                <a:latin typeface="Calibri"/>
                <a:cs typeface="Calibri"/>
              </a:rPr>
              <a:t>- </a:t>
            </a:r>
            <a:r>
              <a:rPr lang="en-US" sz="1800" u="heavy" spc="-10" dirty="0" smtClean="0">
                <a:solidFill>
                  <a:srgbClr val="0000FF"/>
                </a:solidFill>
                <a:latin typeface="Calibri"/>
                <a:cs typeface="Calibri"/>
                <a:hlinkClick r:id="rId4"/>
              </a:rPr>
              <a:t>h</a:t>
            </a:r>
            <a:r>
              <a:rPr lang="en-US" sz="1800" u="heavy" spc="-40" dirty="0" smtClean="0">
                <a:solidFill>
                  <a:srgbClr val="0000FF"/>
                </a:solidFill>
                <a:latin typeface="Calibri"/>
                <a:cs typeface="Calibri"/>
                <a:hlinkClick r:id="rId4"/>
              </a:rPr>
              <a:t>t</a:t>
            </a:r>
            <a:r>
              <a:rPr lang="en-US" sz="1800" u="heavy" spc="-15" dirty="0" smtClean="0">
                <a:solidFill>
                  <a:srgbClr val="0000FF"/>
                </a:solidFill>
                <a:latin typeface="Calibri"/>
                <a:cs typeface="Calibri"/>
                <a:hlinkClick r:id="rId4"/>
              </a:rPr>
              <a:t>t</a:t>
            </a:r>
            <a:r>
              <a:rPr lang="en-US" sz="1800" u="heavy" dirty="0" smtClean="0">
                <a:solidFill>
                  <a:srgbClr val="0000FF"/>
                </a:solidFill>
                <a:latin typeface="Calibri"/>
                <a:cs typeface="Calibri"/>
                <a:hlinkClick r:id="rId4"/>
              </a:rPr>
              <a:t>p</a:t>
            </a:r>
            <a:r>
              <a:rPr lang="en-US" sz="1800" u="heavy" spc="-10" dirty="0" smtClean="0">
                <a:solidFill>
                  <a:srgbClr val="0000FF"/>
                </a:solidFill>
                <a:latin typeface="Calibri"/>
                <a:cs typeface="Calibri"/>
                <a:hlinkClick r:id="rId4"/>
              </a:rPr>
              <a:t>:</a:t>
            </a:r>
            <a:r>
              <a:rPr lang="en-US" sz="1800" u="heavy" dirty="0" smtClean="0">
                <a:solidFill>
                  <a:srgbClr val="0000FF"/>
                </a:solidFill>
                <a:latin typeface="Calibri"/>
                <a:cs typeface="Calibri"/>
                <a:hlinkClick r:id="rId4"/>
              </a:rPr>
              <a:t>/</a:t>
            </a:r>
            <a:r>
              <a:rPr lang="en-US" sz="1800" u="heavy" spc="-40" dirty="0" smtClean="0">
                <a:solidFill>
                  <a:srgbClr val="0000FF"/>
                </a:solidFill>
                <a:latin typeface="Calibri"/>
                <a:cs typeface="Calibri"/>
                <a:hlinkClick r:id="rId4"/>
              </a:rPr>
              <a:t>/</a:t>
            </a:r>
            <a:r>
              <a:rPr lang="en-US" sz="1800" u="heavy" spc="-10" dirty="0" smtClean="0">
                <a:solidFill>
                  <a:srgbClr val="0000FF"/>
                </a:solidFill>
                <a:latin typeface="Calibri"/>
                <a:cs typeface="Calibri"/>
                <a:hlinkClick r:id="rId4"/>
              </a:rPr>
              <a:t>e</a:t>
            </a:r>
            <a:r>
              <a:rPr lang="en-US" sz="1800" u="heavy" dirty="0" smtClean="0">
                <a:solidFill>
                  <a:srgbClr val="0000FF"/>
                </a:solidFill>
                <a:latin typeface="Calibri"/>
                <a:cs typeface="Calibri"/>
                <a:hlinkClick r:id="rId4"/>
              </a:rPr>
              <a:t>sab.up</a:t>
            </a:r>
            <a:r>
              <a:rPr lang="en-US" sz="1800" u="heavy" spc="-20" dirty="0" smtClean="0">
                <a:solidFill>
                  <a:srgbClr val="0000FF"/>
                </a:solidFill>
                <a:latin typeface="Calibri"/>
                <a:cs typeface="Calibri"/>
                <a:hlinkClick r:id="rId4"/>
              </a:rPr>
              <a:t>c</a:t>
            </a:r>
            <a:r>
              <a:rPr lang="en-US" sz="1800" u="heavy" dirty="0" smtClean="0">
                <a:solidFill>
                  <a:srgbClr val="0000FF"/>
                </a:solidFill>
                <a:latin typeface="Calibri"/>
                <a:cs typeface="Calibri"/>
                <a:hlinkClick r:id="rId4"/>
              </a:rPr>
              <a:t>.edu/</a:t>
            </a:r>
            <a:endParaRPr lang="en-US" sz="1800" dirty="0" smtClean="0">
              <a:latin typeface="Calibri"/>
              <a:cs typeface="Calibri"/>
            </a:endParaRPr>
          </a:p>
          <a:p>
            <a:pPr marL="355600" indent="-342900">
              <a:lnSpc>
                <a:spcPct val="100000"/>
              </a:lnSpc>
              <a:spcBef>
                <a:spcPts val="509"/>
              </a:spcBef>
              <a:buClr>
                <a:srgbClr val="8A8A8A"/>
              </a:buClr>
              <a:buFont typeface="Wingdings"/>
              <a:buChar char=""/>
              <a:tabLst>
                <a:tab pos="356235" algn="l"/>
              </a:tabLst>
            </a:pPr>
            <a:r>
              <a:rPr lang="en-US" sz="2200" b="1" spc="-10" dirty="0" smtClean="0">
                <a:solidFill>
                  <a:srgbClr val="8A8A8A"/>
                </a:solidFill>
                <a:latin typeface="Calibri"/>
                <a:cs typeface="Calibri"/>
              </a:rPr>
              <a:t>SIA</a:t>
            </a:r>
            <a:r>
              <a:rPr lang="en-US" sz="2200" b="1" spc="5" dirty="0" smtClean="0">
                <a:solidFill>
                  <a:srgbClr val="8A8A8A"/>
                </a:solidFill>
                <a:latin typeface="Calibri"/>
                <a:cs typeface="Calibri"/>
              </a:rPr>
              <a:t> </a:t>
            </a:r>
            <a:r>
              <a:rPr lang="en-US" sz="2200" b="1" spc="-10" dirty="0" smtClean="0">
                <a:solidFill>
                  <a:srgbClr val="8A8A8A"/>
                </a:solidFill>
                <a:latin typeface="Calibri"/>
                <a:cs typeface="Calibri"/>
              </a:rPr>
              <a:t>/</a:t>
            </a:r>
            <a:r>
              <a:rPr lang="en-US" sz="2200" b="1" spc="-5" dirty="0" smtClean="0">
                <a:solidFill>
                  <a:srgbClr val="8A8A8A"/>
                </a:solidFill>
                <a:latin typeface="Calibri"/>
                <a:cs typeface="Calibri"/>
              </a:rPr>
              <a:t> </a:t>
            </a:r>
            <a:r>
              <a:rPr lang="en-US" sz="2200" b="1" spc="-10" dirty="0" smtClean="0">
                <a:solidFill>
                  <a:srgbClr val="8A8A8A"/>
                </a:solidFill>
                <a:latin typeface="Calibri"/>
                <a:cs typeface="Calibri"/>
              </a:rPr>
              <a:t>N</a:t>
            </a:r>
            <a:r>
              <a:rPr lang="en-US" sz="2200" b="1" spc="-20" dirty="0" smtClean="0">
                <a:solidFill>
                  <a:srgbClr val="8A8A8A"/>
                </a:solidFill>
                <a:latin typeface="Calibri"/>
                <a:cs typeface="Calibri"/>
              </a:rPr>
              <a:t>E</a:t>
            </a:r>
            <a:r>
              <a:rPr lang="en-US" sz="2200" b="1" spc="-180" dirty="0" smtClean="0">
                <a:solidFill>
                  <a:srgbClr val="8A8A8A"/>
                </a:solidFill>
                <a:latin typeface="Calibri"/>
                <a:cs typeface="Calibri"/>
              </a:rPr>
              <a:t>T</a:t>
            </a:r>
            <a:r>
              <a:rPr lang="en-US" sz="2200" b="1" spc="-15" dirty="0" smtClean="0">
                <a:solidFill>
                  <a:srgbClr val="8A8A8A"/>
                </a:solidFill>
                <a:latin typeface="Calibri"/>
                <a:cs typeface="Calibri"/>
              </a:rPr>
              <a:t>A</a:t>
            </a:r>
            <a:r>
              <a:rPr lang="en-US" sz="2200" b="1" spc="-20" dirty="0" smtClean="0">
                <a:solidFill>
                  <a:srgbClr val="8A8A8A"/>
                </a:solidFill>
                <a:latin typeface="Calibri"/>
                <a:cs typeface="Calibri"/>
              </a:rPr>
              <a:t>R</a:t>
            </a:r>
            <a:r>
              <a:rPr lang="en-US" sz="2200" b="1" spc="-45" dirty="0" smtClean="0">
                <a:solidFill>
                  <a:srgbClr val="8A8A8A"/>
                </a:solidFill>
                <a:latin typeface="Calibri"/>
                <a:cs typeface="Calibri"/>
              </a:rPr>
              <a:t>E</a:t>
            </a:r>
            <a:r>
              <a:rPr lang="en-US" sz="2200" b="1" spc="-15" dirty="0" smtClean="0">
                <a:solidFill>
                  <a:srgbClr val="8A8A8A"/>
                </a:solidFill>
                <a:latin typeface="Calibri"/>
                <a:cs typeface="Calibri"/>
              </a:rPr>
              <a:t>A</a:t>
            </a:r>
            <a:endParaRPr lang="en-US" sz="2200" dirty="0" smtClean="0">
              <a:latin typeface="Calibri"/>
              <a:cs typeface="Calibri"/>
            </a:endParaRPr>
          </a:p>
          <a:p>
            <a:pPr marL="355600">
              <a:lnSpc>
                <a:spcPct val="100000"/>
              </a:lnSpc>
            </a:pPr>
            <a:r>
              <a:rPr lang="en-US" sz="2200" u="heavy" spc="-40" dirty="0" smtClean="0">
                <a:solidFill>
                  <a:srgbClr val="0000FF"/>
                </a:solidFill>
                <a:latin typeface="Calibri"/>
                <a:cs typeface="Calibri"/>
                <a:hlinkClick r:id="rId5"/>
              </a:rPr>
              <a:t>h</a:t>
            </a:r>
            <a:r>
              <a:rPr lang="en-US" sz="2200" u="heavy" spc="-50" dirty="0" smtClean="0">
                <a:solidFill>
                  <a:srgbClr val="0000FF"/>
                </a:solidFill>
                <a:latin typeface="Calibri"/>
                <a:cs typeface="Calibri"/>
                <a:hlinkClick r:id="rId5"/>
              </a:rPr>
              <a:t>t</a:t>
            </a:r>
            <a:r>
              <a:rPr lang="en-US" sz="2200" u="heavy" spc="-15" dirty="0" smtClean="0">
                <a:solidFill>
                  <a:srgbClr val="0000FF"/>
                </a:solidFill>
                <a:latin typeface="Calibri"/>
                <a:cs typeface="Calibri"/>
                <a:hlinkClick r:id="rId5"/>
              </a:rPr>
              <a:t>t</a:t>
            </a:r>
            <a:r>
              <a:rPr lang="en-US" sz="2200" u="heavy" spc="-30" dirty="0" smtClean="0">
                <a:solidFill>
                  <a:srgbClr val="0000FF"/>
                </a:solidFill>
                <a:latin typeface="Calibri"/>
                <a:cs typeface="Calibri"/>
                <a:hlinkClick r:id="rId5"/>
              </a:rPr>
              <a:t>p</a:t>
            </a:r>
            <a:r>
              <a:rPr lang="en-US" sz="2200" u="heavy" spc="-10" dirty="0" smtClean="0">
                <a:solidFill>
                  <a:srgbClr val="0000FF"/>
                </a:solidFill>
                <a:latin typeface="Calibri"/>
                <a:cs typeface="Calibri"/>
                <a:hlinkClick r:id="rId5"/>
              </a:rPr>
              <a:t>s://</a:t>
            </a:r>
            <a:r>
              <a:rPr lang="en-US" sz="2200" u="heavy" spc="-25" dirty="0" smtClean="0">
                <a:solidFill>
                  <a:srgbClr val="0000FF"/>
                </a:solidFill>
                <a:latin typeface="Calibri"/>
                <a:cs typeface="Calibri"/>
                <a:hlinkClick r:id="rId5"/>
              </a:rPr>
              <a:t>m</a:t>
            </a:r>
            <a:r>
              <a:rPr lang="en-US" sz="2200" u="heavy" spc="-5" dirty="0" smtClean="0">
                <a:solidFill>
                  <a:srgbClr val="0000FF"/>
                </a:solidFill>
                <a:latin typeface="Calibri"/>
                <a:cs typeface="Calibri"/>
                <a:hlinkClick r:id="rId5"/>
              </a:rPr>
              <a:t>i</a:t>
            </a:r>
            <a:r>
              <a:rPr lang="en-US" sz="2200" u="heavy" spc="-15" dirty="0" smtClean="0">
                <a:solidFill>
                  <a:srgbClr val="0000FF"/>
                </a:solidFill>
                <a:latin typeface="Calibri"/>
                <a:cs typeface="Calibri"/>
                <a:hlinkClick r:id="rId5"/>
              </a:rPr>
              <a:t>t</a:t>
            </a:r>
            <a:r>
              <a:rPr lang="en-US" sz="2200" u="heavy" spc="-60" dirty="0" smtClean="0">
                <a:solidFill>
                  <a:srgbClr val="0000FF"/>
                </a:solidFill>
                <a:latin typeface="Calibri"/>
                <a:cs typeface="Calibri"/>
                <a:hlinkClick r:id="rId5"/>
              </a:rPr>
              <a:t>r</a:t>
            </a:r>
            <a:r>
              <a:rPr lang="en-US" sz="2200" u="heavy" spc="-15" dirty="0" smtClean="0">
                <a:solidFill>
                  <a:srgbClr val="0000FF"/>
                </a:solidFill>
                <a:latin typeface="Calibri"/>
                <a:cs typeface="Calibri"/>
                <a:hlinkClick r:id="rId5"/>
              </a:rPr>
              <a:t>a.upc</a:t>
            </a:r>
            <a:r>
              <a:rPr lang="ca-ES" sz="2200" u="heavy" spc="-15" dirty="0" smtClean="0">
                <a:solidFill>
                  <a:srgbClr val="0000FF"/>
                </a:solidFill>
                <a:latin typeface="Calibri"/>
                <a:cs typeface="Calibri"/>
                <a:hlinkClick r:id="rId5"/>
              </a:rPr>
              <a:t>.e</a:t>
            </a:r>
            <a:r>
              <a:rPr lang="ca-ES" sz="2200" u="heavy" spc="-5" dirty="0" smtClean="0">
                <a:solidFill>
                  <a:srgbClr val="0000FF"/>
                </a:solidFill>
                <a:latin typeface="Calibri"/>
                <a:cs typeface="Calibri"/>
                <a:hlinkClick r:id="rId5"/>
              </a:rPr>
              <a:t>s</a:t>
            </a:r>
            <a:r>
              <a:rPr lang="ca-ES" sz="2200" u="heavy" spc="-10" dirty="0" smtClean="0">
                <a:solidFill>
                  <a:srgbClr val="0000FF"/>
                </a:solidFill>
                <a:latin typeface="Calibri"/>
                <a:cs typeface="Calibri"/>
                <a:hlinkClick r:id="rId5"/>
              </a:rPr>
              <a:t>/</a:t>
            </a:r>
            <a:r>
              <a:rPr lang="ca-ES" sz="2200" u="heavy" spc="-15" dirty="0" smtClean="0">
                <a:solidFill>
                  <a:srgbClr val="0000FF"/>
                </a:solidFill>
                <a:latin typeface="Calibri"/>
                <a:cs typeface="Calibri"/>
                <a:hlinkClick r:id="rId5"/>
              </a:rPr>
              <a:t>SIA/</a:t>
            </a:r>
            <a:r>
              <a:rPr lang="ca-ES" sz="2200" u="heavy" spc="-20" dirty="0" smtClean="0">
                <a:solidFill>
                  <a:srgbClr val="0000FF"/>
                </a:solidFill>
                <a:latin typeface="Calibri"/>
                <a:cs typeface="Calibri"/>
                <a:hlinkClick r:id="rId5"/>
              </a:rPr>
              <a:t>NE</a:t>
            </a:r>
            <a:r>
              <a:rPr lang="ca-ES" sz="2200" u="heavy" spc="-190" dirty="0" smtClean="0">
                <a:solidFill>
                  <a:srgbClr val="0000FF"/>
                </a:solidFill>
                <a:latin typeface="Calibri"/>
                <a:cs typeface="Calibri"/>
                <a:hlinkClick r:id="rId5"/>
              </a:rPr>
              <a:t>T</a:t>
            </a:r>
            <a:r>
              <a:rPr lang="ca-ES" sz="2200" u="heavy" spc="-15" dirty="0" smtClean="0">
                <a:solidFill>
                  <a:srgbClr val="0000FF"/>
                </a:solidFill>
                <a:latin typeface="Calibri"/>
                <a:cs typeface="Calibri"/>
                <a:hlinkClick r:id="rId5"/>
              </a:rPr>
              <a:t>A</a:t>
            </a:r>
            <a:r>
              <a:rPr lang="ca-ES" sz="2200" u="heavy" spc="-20" dirty="0" smtClean="0">
                <a:solidFill>
                  <a:srgbClr val="0000FF"/>
                </a:solidFill>
                <a:latin typeface="Calibri"/>
                <a:cs typeface="Calibri"/>
                <a:hlinkClick r:id="rId5"/>
              </a:rPr>
              <a:t>R</a:t>
            </a:r>
            <a:r>
              <a:rPr lang="ca-ES" sz="2200" u="heavy" spc="-45" dirty="0" smtClean="0">
                <a:solidFill>
                  <a:srgbClr val="0000FF"/>
                </a:solidFill>
                <a:latin typeface="Calibri"/>
                <a:cs typeface="Calibri"/>
                <a:hlinkClick r:id="rId5"/>
              </a:rPr>
              <a:t>E</a:t>
            </a:r>
            <a:r>
              <a:rPr lang="ca-ES" sz="2200" u="heavy" spc="-5" dirty="0" smtClean="0">
                <a:solidFill>
                  <a:srgbClr val="0000FF"/>
                </a:solidFill>
                <a:latin typeface="Calibri"/>
                <a:cs typeface="Calibri"/>
                <a:hlinkClick r:id="rId5"/>
              </a:rPr>
              <a:t>A</a:t>
            </a:r>
            <a:r>
              <a:rPr lang="ca-ES" sz="2200" u="heavy" spc="-15" dirty="0" smtClean="0">
                <a:solidFill>
                  <a:srgbClr val="0000FF"/>
                </a:solidFill>
                <a:latin typeface="Calibri"/>
                <a:cs typeface="Calibri"/>
                <a:hlinkClick r:id="rId5"/>
              </a:rPr>
              <a:t>.</a:t>
            </a:r>
            <a:r>
              <a:rPr lang="ca-ES" sz="2200" u="heavy" dirty="0" smtClean="0">
                <a:solidFill>
                  <a:srgbClr val="0000FF"/>
                </a:solidFill>
                <a:latin typeface="Calibri"/>
                <a:cs typeface="Calibri"/>
                <a:hlinkClick r:id="rId5"/>
              </a:rPr>
              <a:t>I</a:t>
            </a:r>
            <a:r>
              <a:rPr lang="ca-ES" sz="2200" u="heavy" spc="-15" dirty="0" smtClean="0">
                <a:solidFill>
                  <a:srgbClr val="0000FF"/>
                </a:solidFill>
                <a:latin typeface="Calibri"/>
                <a:cs typeface="Calibri"/>
                <a:hlinkClick r:id="rId5"/>
              </a:rPr>
              <a:t>NI</a:t>
            </a:r>
            <a:r>
              <a:rPr lang="ca-ES" sz="2200" u="heavy" spc="-10" dirty="0" smtClean="0">
                <a:solidFill>
                  <a:srgbClr val="0000FF"/>
                </a:solidFill>
                <a:latin typeface="Calibri"/>
                <a:cs typeface="Calibri"/>
                <a:hlinkClick r:id="rId5"/>
              </a:rPr>
              <a:t>CI</a:t>
            </a:r>
            <a:endParaRPr lang="ca-ES" sz="2200" dirty="0">
              <a:latin typeface="Calibri"/>
              <a:cs typeface="Calibri"/>
            </a:endParaRPr>
          </a:p>
        </p:txBody>
      </p:sp>
      <p:sp>
        <p:nvSpPr>
          <p:cNvPr id="4" name="object 4"/>
          <p:cNvSpPr/>
          <p:nvPr/>
        </p:nvSpPr>
        <p:spPr>
          <a:xfrm>
            <a:off x="3145320" y="6074283"/>
            <a:ext cx="2928950" cy="642937"/>
          </a:xfrm>
          <a:prstGeom prst="rect">
            <a:avLst/>
          </a:prstGeom>
          <a:blipFill>
            <a:blip r:embed="rId6" cstate="print"/>
            <a:stretch>
              <a:fillRect/>
            </a:stretch>
          </a:blipFill>
        </p:spPr>
        <p:txBody>
          <a:bodyPr wrap="square" lIns="0" tIns="0" rIns="0" bIns="0" rtlCol="0"/>
          <a:lstStyle/>
          <a:p>
            <a:endParaRPr/>
          </a:p>
        </p:txBody>
      </p:sp>
      <p:sp>
        <p:nvSpPr>
          <p:cNvPr id="5" name="object 5"/>
          <p:cNvSpPr txBox="1"/>
          <p:nvPr/>
        </p:nvSpPr>
        <p:spPr>
          <a:xfrm>
            <a:off x="285724" y="142849"/>
            <a:ext cx="1071880"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sz="2800" spc="-5" dirty="0">
                <a:solidFill>
                  <a:srgbClr val="FFFFFF"/>
                </a:solidFill>
                <a:latin typeface="Calibri"/>
                <a:cs typeface="Calibri"/>
              </a:rPr>
              <a:t>OF</a:t>
            </a:r>
            <a:r>
              <a:rPr sz="2800" dirty="0">
                <a:solidFill>
                  <a:srgbClr val="FFFFFF"/>
                </a:solidFill>
                <a:latin typeface="Calibri"/>
                <a:cs typeface="Calibri"/>
              </a:rPr>
              <a:t>I</a:t>
            </a:r>
            <a:r>
              <a:rPr sz="2800" spc="-5" dirty="0">
                <a:solidFill>
                  <a:srgbClr val="FFFFFF"/>
                </a:solidFill>
                <a:latin typeface="Calibri"/>
                <a:cs typeface="Calibri"/>
              </a:rPr>
              <a:t>C</a:t>
            </a:r>
            <a:r>
              <a:rPr sz="2800" dirty="0">
                <a:solidFill>
                  <a:srgbClr val="FFFFFF"/>
                </a:solidFill>
                <a:latin typeface="Calibri"/>
                <a:cs typeface="Calibri"/>
              </a:rPr>
              <a:t>I</a:t>
            </a:r>
            <a:r>
              <a:rPr sz="2800" spc="-5" dirty="0">
                <a:solidFill>
                  <a:srgbClr val="FFFFFF"/>
                </a:solidFill>
                <a:latin typeface="Calibri"/>
                <a:cs typeface="Calibri"/>
              </a:rPr>
              <a:t>N</a:t>
            </a:r>
            <a:r>
              <a:rPr sz="2800" dirty="0">
                <a:solidFill>
                  <a:srgbClr val="FFFFFF"/>
                </a:solidFill>
                <a:latin typeface="Calibri"/>
                <a:cs typeface="Calibri"/>
              </a:rPr>
              <a:t>A</a:t>
            </a:r>
            <a:r>
              <a:rPr sz="2800" spc="15" dirty="0">
                <a:solidFill>
                  <a:srgbClr val="FFFFFF"/>
                </a:solidFill>
                <a:latin typeface="Calibri"/>
                <a:cs typeface="Calibri"/>
              </a:rPr>
              <a:t> </a:t>
            </a:r>
            <a:r>
              <a:rPr sz="2800" spc="-5" dirty="0">
                <a:solidFill>
                  <a:srgbClr val="FFFFFF"/>
                </a:solidFill>
                <a:latin typeface="Calibri"/>
                <a:cs typeface="Calibri"/>
              </a:rPr>
              <a:t>D</a:t>
            </a:r>
            <a:r>
              <a:rPr sz="2800" dirty="0">
                <a:solidFill>
                  <a:srgbClr val="FFFFFF"/>
                </a:solidFill>
                <a:latin typeface="Calibri"/>
                <a:cs typeface="Calibri"/>
              </a:rPr>
              <a:t>E</a:t>
            </a:r>
            <a:r>
              <a:rPr sz="2800" spc="5" dirty="0">
                <a:solidFill>
                  <a:srgbClr val="FFFFFF"/>
                </a:solidFill>
                <a:latin typeface="Calibri"/>
                <a:cs typeface="Calibri"/>
              </a:rPr>
              <a:t> </a:t>
            </a:r>
            <a:r>
              <a:rPr sz="2800" spc="-5" dirty="0">
                <a:solidFill>
                  <a:srgbClr val="FFFFFF"/>
                </a:solidFill>
                <a:latin typeface="Calibri"/>
                <a:cs typeface="Calibri"/>
              </a:rPr>
              <a:t>S</a:t>
            </a:r>
            <a:r>
              <a:rPr sz="2800" spc="5" dirty="0">
                <a:solidFill>
                  <a:srgbClr val="FFFFFF"/>
                </a:solidFill>
                <a:latin typeface="Calibri"/>
                <a:cs typeface="Calibri"/>
              </a:rPr>
              <a:t>U</a:t>
            </a:r>
            <a:r>
              <a:rPr sz="2800" spc="-5" dirty="0">
                <a:solidFill>
                  <a:srgbClr val="FFFFFF"/>
                </a:solidFill>
                <a:latin typeface="Calibri"/>
                <a:cs typeface="Calibri"/>
              </a:rPr>
              <a:t>PO</a:t>
            </a:r>
            <a:r>
              <a:rPr sz="2800" spc="-20" dirty="0">
                <a:solidFill>
                  <a:srgbClr val="FFFFFF"/>
                </a:solidFill>
                <a:latin typeface="Calibri"/>
                <a:cs typeface="Calibri"/>
              </a:rPr>
              <a:t>R</a:t>
            </a:r>
            <a:r>
              <a:rPr sz="2800" dirty="0">
                <a:solidFill>
                  <a:srgbClr val="FFFFFF"/>
                </a:solidFill>
                <a:latin typeface="Calibri"/>
                <a:cs typeface="Calibri"/>
              </a:rPr>
              <a:t>T</a:t>
            </a:r>
            <a:r>
              <a:rPr sz="2800" spc="20" dirty="0">
                <a:solidFill>
                  <a:srgbClr val="FFFFFF"/>
                </a:solidFill>
                <a:latin typeface="Calibri"/>
                <a:cs typeface="Calibri"/>
              </a:rPr>
              <a:t> </a:t>
            </a:r>
            <a:r>
              <a:rPr sz="2800" dirty="0">
                <a:solidFill>
                  <a:srgbClr val="FFFFFF"/>
                </a:solidFill>
                <a:latin typeface="Calibri"/>
                <a:cs typeface="Calibri"/>
              </a:rPr>
              <a:t>A</a:t>
            </a:r>
            <a:r>
              <a:rPr sz="2800" spc="5" dirty="0">
                <a:solidFill>
                  <a:srgbClr val="FFFFFF"/>
                </a:solidFill>
                <a:latin typeface="Calibri"/>
                <a:cs typeface="Calibri"/>
              </a:rPr>
              <a:t> </a:t>
            </a:r>
            <a:r>
              <a:rPr sz="2800" dirty="0">
                <a:solidFill>
                  <a:srgbClr val="FFFFFF"/>
                </a:solidFill>
                <a:latin typeface="Calibri"/>
                <a:cs typeface="Calibri"/>
              </a:rPr>
              <a:t>LA</a:t>
            </a:r>
            <a:r>
              <a:rPr sz="2800" spc="15" dirty="0">
                <a:solidFill>
                  <a:srgbClr val="FFFFFF"/>
                </a:solidFill>
                <a:latin typeface="Calibri"/>
                <a:cs typeface="Calibri"/>
              </a:rPr>
              <a:t> </a:t>
            </a:r>
            <a:r>
              <a:rPr sz="2800" spc="-5" dirty="0">
                <a:solidFill>
                  <a:srgbClr val="FFFFFF"/>
                </a:solidFill>
                <a:latin typeface="Calibri"/>
                <a:cs typeface="Calibri"/>
              </a:rPr>
              <a:t>DOC</a:t>
            </a:r>
            <a:r>
              <a:rPr sz="2800" dirty="0">
                <a:solidFill>
                  <a:srgbClr val="FFFFFF"/>
                </a:solidFill>
                <a:latin typeface="Calibri"/>
                <a:cs typeface="Calibri"/>
              </a:rPr>
              <a:t>È</a:t>
            </a:r>
            <a:r>
              <a:rPr sz="2800" spc="-5" dirty="0">
                <a:solidFill>
                  <a:srgbClr val="FFFFFF"/>
                </a:solidFill>
                <a:latin typeface="Calibri"/>
                <a:cs typeface="Calibri"/>
              </a:rPr>
              <a:t>NC</a:t>
            </a:r>
            <a:r>
              <a:rPr sz="2800" dirty="0">
                <a:solidFill>
                  <a:srgbClr val="FFFFFF"/>
                </a:solidFill>
                <a:latin typeface="Calibri"/>
                <a:cs typeface="Calibri"/>
              </a:rPr>
              <a:t>IA</a:t>
            </a:r>
            <a:endParaRPr sz="280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02870">
              <a:lnSpc>
                <a:spcPct val="100000"/>
              </a:lnSpc>
            </a:pPr>
            <a:fld id="{81D60167-4931-47E6-BA6A-407CBD079E47}" type="slidenum">
              <a:rPr spc="-10" dirty="0"/>
              <a:t>4</a:t>
            </a:fld>
            <a:endParaRPr spc="-10" dirty="0"/>
          </a:p>
        </p:txBody>
      </p:sp>
      <p:sp>
        <p:nvSpPr>
          <p:cNvPr id="7" name="QuadreDeText 6"/>
          <p:cNvSpPr txBox="1"/>
          <p:nvPr/>
        </p:nvSpPr>
        <p:spPr>
          <a:xfrm>
            <a:off x="409562" y="6224635"/>
            <a:ext cx="824204" cy="400110"/>
          </a:xfrm>
          <a:prstGeom prst="rect">
            <a:avLst/>
          </a:prstGeom>
          <a:noFill/>
        </p:spPr>
        <p:txBody>
          <a:bodyPr wrap="square" rtlCol="0">
            <a:spAutoFit/>
          </a:bodyPr>
          <a:lstStyle/>
          <a:p>
            <a:r>
              <a:rPr lang="es-ES" sz="1000" dirty="0" smtClean="0"/>
              <a:t>NOVEMBRE 2015</a:t>
            </a:r>
            <a:endParaRPr lang="ca-ES" sz="1000" dirty="0"/>
          </a:p>
        </p:txBody>
      </p:sp>
      <p:sp>
        <p:nvSpPr>
          <p:cNvPr id="8" name="object 7"/>
          <p:cNvSpPr txBox="1"/>
          <p:nvPr/>
        </p:nvSpPr>
        <p:spPr>
          <a:xfrm>
            <a:off x="285724" y="142849"/>
            <a:ext cx="1292662"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lang="es-ES" sz="2800" spc="-5" dirty="0" smtClean="0">
                <a:solidFill>
                  <a:srgbClr val="FFFFFF"/>
                </a:solidFill>
                <a:latin typeface="Calibri"/>
                <a:cs typeface="Calibri"/>
              </a:rPr>
              <a:t> </a:t>
            </a:r>
          </a:p>
          <a:p>
            <a:pPr marL="641350">
              <a:lnSpc>
                <a:spcPct val="100000"/>
              </a:lnSpc>
            </a:pPr>
            <a:r>
              <a:rPr lang="es-ES" sz="2800" spc="-5" dirty="0">
                <a:solidFill>
                  <a:srgbClr val="FFFFFF"/>
                </a:solidFill>
                <a:latin typeface="Calibri"/>
                <a:cs typeface="Calibri"/>
              </a:rPr>
              <a:t> </a:t>
            </a:r>
            <a:r>
              <a:rPr lang="es-ES" sz="2800" spc="-5" dirty="0" smtClean="0">
                <a:solidFill>
                  <a:srgbClr val="FFFFFF"/>
                </a:solidFill>
                <a:latin typeface="Calibri"/>
                <a:cs typeface="Calibri"/>
              </a:rPr>
              <a:t>             TEACHING  SUPPORT  OFFICE </a:t>
            </a:r>
          </a:p>
          <a:p>
            <a:pPr marL="360000">
              <a:lnSpc>
                <a:spcPct val="100000"/>
              </a:lnSpc>
            </a:pPr>
            <a:endParaRPr lang="es-ES" sz="2800" spc="-5" dirty="0" smtClean="0">
              <a:solidFill>
                <a:srgbClr val="FFFFFF"/>
              </a:solidFill>
              <a:latin typeface="Calibri"/>
              <a:cs typeface="Calibri"/>
            </a:endParaRPr>
          </a:p>
        </p:txBody>
      </p:sp>
      <p:sp>
        <p:nvSpPr>
          <p:cNvPr id="10" name="QuadreDeText 9"/>
          <p:cNvSpPr txBox="1"/>
          <p:nvPr/>
        </p:nvSpPr>
        <p:spPr>
          <a:xfrm>
            <a:off x="1752600" y="304800"/>
            <a:ext cx="7086600" cy="1169551"/>
          </a:xfrm>
          <a:prstGeom prst="rect">
            <a:avLst/>
          </a:prstGeom>
          <a:noFill/>
        </p:spPr>
        <p:txBody>
          <a:bodyPr wrap="square" rtlCol="0">
            <a:spAutoFit/>
          </a:bodyPr>
          <a:lstStyle/>
          <a:p>
            <a:pPr algn="ctr"/>
            <a:r>
              <a:rPr lang="en-US" sz="3500" b="1" spc="-35" dirty="0"/>
              <a:t>Where to consult all the academic information</a:t>
            </a:r>
            <a:r>
              <a:rPr lang="en-US" sz="3500" b="1" spc="-20" dirty="0"/>
              <a:t>?</a:t>
            </a:r>
            <a:endParaRPr lang="ca-ES" sz="3500" b="1"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2202468" y="1867286"/>
            <a:ext cx="6408132" cy="3323987"/>
          </a:xfrm>
          <a:prstGeom prst="rect">
            <a:avLst/>
          </a:prstGeom>
        </p:spPr>
        <p:txBody>
          <a:bodyPr vert="horz" wrap="square" lIns="0" tIns="0" rIns="0" bIns="0" rtlCol="0">
            <a:spAutoFit/>
          </a:bodyPr>
          <a:lstStyle/>
          <a:p>
            <a:pPr marL="12700" algn="just">
              <a:lnSpc>
                <a:spcPct val="100000"/>
              </a:lnSpc>
              <a:buClr>
                <a:srgbClr val="8A8A8A"/>
              </a:buClr>
              <a:tabLst>
                <a:tab pos="355600" algn="l"/>
              </a:tabLst>
            </a:pPr>
            <a:r>
              <a:rPr lang="en-US" sz="2000" b="1" spc="-80" dirty="0" smtClean="0">
                <a:solidFill>
                  <a:srgbClr val="8A8A8A"/>
                </a:solidFill>
                <a:latin typeface="Calibri"/>
                <a:cs typeface="Calibri"/>
              </a:rPr>
              <a:t>Check the section  of  </a:t>
            </a:r>
            <a:r>
              <a:rPr lang="en-US" sz="2000" b="1" spc="-80" dirty="0" smtClean="0">
                <a:solidFill>
                  <a:srgbClr val="8A8A8A"/>
                </a:solidFill>
                <a:cs typeface="Calibri"/>
              </a:rPr>
              <a:t>“</a:t>
            </a:r>
            <a:r>
              <a:rPr lang="en-US" sz="2000" b="1" spc="-80" dirty="0" err="1" smtClean="0">
                <a:solidFill>
                  <a:srgbClr val="8A8A8A"/>
                </a:solidFill>
                <a:cs typeface="Calibri"/>
              </a:rPr>
              <a:t>Matrícula</a:t>
            </a:r>
            <a:r>
              <a:rPr lang="en-US" sz="2000" b="1" spc="-80" dirty="0" smtClean="0">
                <a:solidFill>
                  <a:srgbClr val="8A8A8A"/>
                </a:solidFill>
                <a:cs typeface="Calibri"/>
              </a:rPr>
              <a:t>”  in your website school</a:t>
            </a:r>
            <a:r>
              <a:rPr lang="en-US" sz="2000" b="1" spc="-80" dirty="0" smtClean="0">
                <a:solidFill>
                  <a:srgbClr val="8A8A8A"/>
                </a:solidFill>
                <a:latin typeface="Calibri"/>
                <a:cs typeface="Calibri"/>
              </a:rPr>
              <a:t>.</a:t>
            </a:r>
          </a:p>
          <a:p>
            <a:pPr marL="12700" algn="just">
              <a:lnSpc>
                <a:spcPct val="100000"/>
              </a:lnSpc>
              <a:buClr>
                <a:srgbClr val="8A8A8A"/>
              </a:buClr>
              <a:tabLst>
                <a:tab pos="355600" algn="l"/>
              </a:tabLst>
            </a:pPr>
            <a:endParaRPr lang="en-US" sz="2000" b="1" spc="-80" dirty="0" smtClean="0">
              <a:solidFill>
                <a:srgbClr val="8A8A8A"/>
              </a:solidFill>
              <a:latin typeface="Calibri"/>
              <a:cs typeface="Calibri"/>
            </a:endParaRPr>
          </a:p>
          <a:p>
            <a:pPr marL="298450" indent="-285750" algn="just">
              <a:lnSpc>
                <a:spcPct val="100000"/>
              </a:lnSpc>
              <a:buClr>
                <a:srgbClr val="8A8A8A"/>
              </a:buClr>
              <a:buFont typeface="Arial" panose="020B0604020202020204" pitchFamily="34" charset="0"/>
              <a:buChar char="•"/>
              <a:tabLst>
                <a:tab pos="355600" algn="l"/>
              </a:tabLst>
            </a:pPr>
            <a:r>
              <a:rPr lang="en-US" dirty="0" smtClean="0">
                <a:solidFill>
                  <a:srgbClr val="8A8A8A"/>
                </a:solidFill>
                <a:latin typeface="Calibri"/>
                <a:cs typeface="Calibri"/>
              </a:rPr>
              <a:t>In June you will be able to consult the updated calendar for      the assessment and enrolment in July.</a:t>
            </a:r>
            <a:endParaRPr lang="en-US" dirty="0" smtClean="0">
              <a:latin typeface="Calibri"/>
              <a:cs typeface="Calibri"/>
            </a:endParaRPr>
          </a:p>
          <a:p>
            <a:pPr marL="298450" indent="-285750" algn="just">
              <a:lnSpc>
                <a:spcPct val="100000"/>
              </a:lnSpc>
              <a:buClr>
                <a:srgbClr val="8A8A8A"/>
              </a:buClr>
              <a:buFont typeface="Arial" panose="020B0604020202020204" pitchFamily="34" charset="0"/>
              <a:buChar char="•"/>
              <a:tabLst>
                <a:tab pos="355600" algn="l"/>
              </a:tabLst>
            </a:pPr>
            <a:r>
              <a:rPr lang="en-US" dirty="0">
                <a:solidFill>
                  <a:srgbClr val="8A8A8A"/>
                </a:solidFill>
                <a:cs typeface="Calibri"/>
              </a:rPr>
              <a:t>In </a:t>
            </a:r>
            <a:r>
              <a:rPr lang="en-US" dirty="0" smtClean="0">
                <a:solidFill>
                  <a:srgbClr val="8A8A8A"/>
                </a:solidFill>
                <a:cs typeface="Calibri"/>
              </a:rPr>
              <a:t>January </a:t>
            </a:r>
            <a:r>
              <a:rPr lang="en-US" dirty="0">
                <a:solidFill>
                  <a:srgbClr val="8A8A8A"/>
                </a:solidFill>
                <a:cs typeface="Calibri"/>
              </a:rPr>
              <a:t>you will be able to consult the updated calendar for the assessment and enrolment in </a:t>
            </a:r>
            <a:r>
              <a:rPr lang="en-US" dirty="0" smtClean="0">
                <a:solidFill>
                  <a:srgbClr val="8A8A8A"/>
                </a:solidFill>
                <a:cs typeface="Calibri"/>
              </a:rPr>
              <a:t>February.</a:t>
            </a:r>
            <a:endParaRPr lang="en-US" dirty="0">
              <a:cs typeface="Calibri"/>
            </a:endParaRPr>
          </a:p>
          <a:p>
            <a:pPr>
              <a:lnSpc>
                <a:spcPct val="100000"/>
              </a:lnSpc>
              <a:spcBef>
                <a:spcPts val="13"/>
              </a:spcBef>
            </a:pPr>
            <a:endParaRPr lang="en-US" sz="1400" dirty="0" smtClean="0">
              <a:latin typeface="Times New Roman"/>
              <a:cs typeface="Times New Roman"/>
            </a:endParaRPr>
          </a:p>
          <a:p>
            <a:pPr algn="just"/>
            <a:r>
              <a:rPr lang="en-US" dirty="0">
                <a:solidFill>
                  <a:srgbClr val="8A8A8A"/>
                </a:solidFill>
                <a:latin typeface="Calibri"/>
                <a:cs typeface="Calibri"/>
              </a:rPr>
              <a:t>Before finishing your final exams (either in January as in June) </a:t>
            </a:r>
            <a:r>
              <a:rPr lang="en-US" b="1" dirty="0">
                <a:solidFill>
                  <a:srgbClr val="8A8A8A"/>
                </a:solidFill>
                <a:latin typeface="Calibri"/>
                <a:cs typeface="Calibri"/>
              </a:rPr>
              <a:t>you will receive an e-mail </a:t>
            </a:r>
            <a:r>
              <a:rPr lang="en-US" dirty="0">
                <a:solidFill>
                  <a:srgbClr val="8A8A8A"/>
                </a:solidFill>
                <a:latin typeface="Calibri"/>
                <a:cs typeface="Calibri"/>
              </a:rPr>
              <a:t>with all the information related to the process of assessment and enrolment, also the links you will need to do all the procedures. </a:t>
            </a:r>
            <a:endParaRPr lang="en-US" dirty="0" smtClean="0">
              <a:solidFill>
                <a:srgbClr val="8A8A8A"/>
              </a:solidFill>
              <a:latin typeface="Calibri"/>
              <a:cs typeface="Calibri"/>
            </a:endParaRPr>
          </a:p>
          <a:p>
            <a:pPr algn="ctr"/>
            <a:r>
              <a:rPr lang="en-US" b="1" dirty="0" smtClean="0">
                <a:solidFill>
                  <a:srgbClr val="8A8A8A"/>
                </a:solidFill>
                <a:latin typeface="Calibri"/>
                <a:cs typeface="Calibri"/>
              </a:rPr>
              <a:t>Please </a:t>
            </a:r>
            <a:r>
              <a:rPr lang="en-US" b="1" dirty="0">
                <a:solidFill>
                  <a:srgbClr val="8A8A8A"/>
                </a:solidFill>
                <a:latin typeface="Calibri"/>
                <a:cs typeface="Calibri"/>
              </a:rPr>
              <a:t>read it carefully and check your spam folder. </a:t>
            </a:r>
            <a:endParaRPr lang="ca-ES" b="1" dirty="0">
              <a:solidFill>
                <a:srgbClr val="8A8A8A"/>
              </a:solidFill>
              <a:latin typeface="Calibri"/>
              <a:cs typeface="Calibri"/>
            </a:endParaRPr>
          </a:p>
        </p:txBody>
      </p:sp>
      <p:sp>
        <p:nvSpPr>
          <p:cNvPr id="4" name="object 4"/>
          <p:cNvSpPr/>
          <p:nvPr/>
        </p:nvSpPr>
        <p:spPr>
          <a:xfrm>
            <a:off x="3145320" y="6074283"/>
            <a:ext cx="2928950" cy="642937"/>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85724" y="142849"/>
            <a:ext cx="1071880"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sz="2800" spc="-5" dirty="0">
                <a:solidFill>
                  <a:srgbClr val="FFFFFF"/>
                </a:solidFill>
                <a:latin typeface="Calibri"/>
                <a:cs typeface="Calibri"/>
              </a:rPr>
              <a:t>OF</a:t>
            </a:r>
            <a:r>
              <a:rPr sz="2800" dirty="0">
                <a:solidFill>
                  <a:srgbClr val="FFFFFF"/>
                </a:solidFill>
                <a:latin typeface="Calibri"/>
                <a:cs typeface="Calibri"/>
              </a:rPr>
              <a:t>I</a:t>
            </a:r>
            <a:r>
              <a:rPr sz="2800" spc="-5" dirty="0">
                <a:solidFill>
                  <a:srgbClr val="FFFFFF"/>
                </a:solidFill>
                <a:latin typeface="Calibri"/>
                <a:cs typeface="Calibri"/>
              </a:rPr>
              <a:t>C</a:t>
            </a:r>
            <a:r>
              <a:rPr sz="2800" dirty="0">
                <a:solidFill>
                  <a:srgbClr val="FFFFFF"/>
                </a:solidFill>
                <a:latin typeface="Calibri"/>
                <a:cs typeface="Calibri"/>
              </a:rPr>
              <a:t>I</a:t>
            </a:r>
            <a:r>
              <a:rPr sz="2800" spc="-5" dirty="0">
                <a:solidFill>
                  <a:srgbClr val="FFFFFF"/>
                </a:solidFill>
                <a:latin typeface="Calibri"/>
                <a:cs typeface="Calibri"/>
              </a:rPr>
              <a:t>N</a:t>
            </a:r>
            <a:r>
              <a:rPr sz="2800" dirty="0">
                <a:solidFill>
                  <a:srgbClr val="FFFFFF"/>
                </a:solidFill>
                <a:latin typeface="Calibri"/>
                <a:cs typeface="Calibri"/>
              </a:rPr>
              <a:t>A</a:t>
            </a:r>
            <a:r>
              <a:rPr sz="2800" spc="15" dirty="0">
                <a:solidFill>
                  <a:srgbClr val="FFFFFF"/>
                </a:solidFill>
                <a:latin typeface="Calibri"/>
                <a:cs typeface="Calibri"/>
              </a:rPr>
              <a:t> </a:t>
            </a:r>
            <a:r>
              <a:rPr sz="2800" spc="-5" dirty="0">
                <a:solidFill>
                  <a:srgbClr val="FFFFFF"/>
                </a:solidFill>
                <a:latin typeface="Calibri"/>
                <a:cs typeface="Calibri"/>
              </a:rPr>
              <a:t>D</a:t>
            </a:r>
            <a:r>
              <a:rPr sz="2800" dirty="0">
                <a:solidFill>
                  <a:srgbClr val="FFFFFF"/>
                </a:solidFill>
                <a:latin typeface="Calibri"/>
                <a:cs typeface="Calibri"/>
              </a:rPr>
              <a:t>E</a:t>
            </a:r>
            <a:r>
              <a:rPr sz="2800" spc="5" dirty="0">
                <a:solidFill>
                  <a:srgbClr val="FFFFFF"/>
                </a:solidFill>
                <a:latin typeface="Calibri"/>
                <a:cs typeface="Calibri"/>
              </a:rPr>
              <a:t> </a:t>
            </a:r>
            <a:r>
              <a:rPr sz="2800" spc="-5" dirty="0">
                <a:solidFill>
                  <a:srgbClr val="FFFFFF"/>
                </a:solidFill>
                <a:latin typeface="Calibri"/>
                <a:cs typeface="Calibri"/>
              </a:rPr>
              <a:t>S</a:t>
            </a:r>
            <a:r>
              <a:rPr sz="2800" spc="5" dirty="0">
                <a:solidFill>
                  <a:srgbClr val="FFFFFF"/>
                </a:solidFill>
                <a:latin typeface="Calibri"/>
                <a:cs typeface="Calibri"/>
              </a:rPr>
              <a:t>U</a:t>
            </a:r>
            <a:r>
              <a:rPr sz="2800" spc="-5" dirty="0">
                <a:solidFill>
                  <a:srgbClr val="FFFFFF"/>
                </a:solidFill>
                <a:latin typeface="Calibri"/>
                <a:cs typeface="Calibri"/>
              </a:rPr>
              <a:t>PO</a:t>
            </a:r>
            <a:r>
              <a:rPr sz="2800" spc="-20" dirty="0">
                <a:solidFill>
                  <a:srgbClr val="FFFFFF"/>
                </a:solidFill>
                <a:latin typeface="Calibri"/>
                <a:cs typeface="Calibri"/>
              </a:rPr>
              <a:t>R</a:t>
            </a:r>
            <a:r>
              <a:rPr sz="2800" dirty="0">
                <a:solidFill>
                  <a:srgbClr val="FFFFFF"/>
                </a:solidFill>
                <a:latin typeface="Calibri"/>
                <a:cs typeface="Calibri"/>
              </a:rPr>
              <a:t>T</a:t>
            </a:r>
            <a:r>
              <a:rPr sz="2800" spc="20" dirty="0">
                <a:solidFill>
                  <a:srgbClr val="FFFFFF"/>
                </a:solidFill>
                <a:latin typeface="Calibri"/>
                <a:cs typeface="Calibri"/>
              </a:rPr>
              <a:t> </a:t>
            </a:r>
            <a:r>
              <a:rPr sz="2800" dirty="0">
                <a:solidFill>
                  <a:srgbClr val="FFFFFF"/>
                </a:solidFill>
                <a:latin typeface="Calibri"/>
                <a:cs typeface="Calibri"/>
              </a:rPr>
              <a:t>A</a:t>
            </a:r>
            <a:r>
              <a:rPr sz="2800" spc="5" dirty="0">
                <a:solidFill>
                  <a:srgbClr val="FFFFFF"/>
                </a:solidFill>
                <a:latin typeface="Calibri"/>
                <a:cs typeface="Calibri"/>
              </a:rPr>
              <a:t> </a:t>
            </a:r>
            <a:r>
              <a:rPr sz="2800" dirty="0">
                <a:solidFill>
                  <a:srgbClr val="FFFFFF"/>
                </a:solidFill>
                <a:latin typeface="Calibri"/>
                <a:cs typeface="Calibri"/>
              </a:rPr>
              <a:t>LA</a:t>
            </a:r>
            <a:r>
              <a:rPr sz="2800" spc="15" dirty="0">
                <a:solidFill>
                  <a:srgbClr val="FFFFFF"/>
                </a:solidFill>
                <a:latin typeface="Calibri"/>
                <a:cs typeface="Calibri"/>
              </a:rPr>
              <a:t> </a:t>
            </a:r>
            <a:r>
              <a:rPr sz="2800" spc="-5" dirty="0">
                <a:solidFill>
                  <a:srgbClr val="FFFFFF"/>
                </a:solidFill>
                <a:latin typeface="Calibri"/>
                <a:cs typeface="Calibri"/>
              </a:rPr>
              <a:t>DOC</a:t>
            </a:r>
            <a:r>
              <a:rPr sz="2800" dirty="0">
                <a:solidFill>
                  <a:srgbClr val="FFFFFF"/>
                </a:solidFill>
                <a:latin typeface="Calibri"/>
                <a:cs typeface="Calibri"/>
              </a:rPr>
              <a:t>È</a:t>
            </a:r>
            <a:r>
              <a:rPr sz="2800" spc="-5" dirty="0">
                <a:solidFill>
                  <a:srgbClr val="FFFFFF"/>
                </a:solidFill>
                <a:latin typeface="Calibri"/>
                <a:cs typeface="Calibri"/>
              </a:rPr>
              <a:t>NC</a:t>
            </a:r>
            <a:r>
              <a:rPr sz="2800" dirty="0">
                <a:solidFill>
                  <a:srgbClr val="FFFFFF"/>
                </a:solidFill>
                <a:latin typeface="Calibri"/>
                <a:cs typeface="Calibri"/>
              </a:rPr>
              <a:t>IA</a:t>
            </a:r>
            <a:endParaRPr sz="280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02870">
              <a:lnSpc>
                <a:spcPct val="100000"/>
              </a:lnSpc>
            </a:pPr>
            <a:fld id="{81D60167-4931-47E6-BA6A-407CBD079E47}" type="slidenum">
              <a:rPr spc="-10" dirty="0"/>
              <a:t>5</a:t>
            </a:fld>
            <a:endParaRPr spc="-10" dirty="0"/>
          </a:p>
        </p:txBody>
      </p:sp>
      <p:sp>
        <p:nvSpPr>
          <p:cNvPr id="7" name="QuadreDeText 6"/>
          <p:cNvSpPr txBox="1"/>
          <p:nvPr/>
        </p:nvSpPr>
        <p:spPr>
          <a:xfrm>
            <a:off x="409562" y="6224635"/>
            <a:ext cx="824204" cy="400110"/>
          </a:xfrm>
          <a:prstGeom prst="rect">
            <a:avLst/>
          </a:prstGeom>
          <a:noFill/>
        </p:spPr>
        <p:txBody>
          <a:bodyPr wrap="square" rtlCol="0">
            <a:spAutoFit/>
          </a:bodyPr>
          <a:lstStyle/>
          <a:p>
            <a:r>
              <a:rPr lang="es-ES" sz="1000" dirty="0" smtClean="0"/>
              <a:t>NOVEMBRE 2015</a:t>
            </a:r>
            <a:endParaRPr lang="ca-ES" sz="1000" dirty="0"/>
          </a:p>
        </p:txBody>
      </p:sp>
      <p:sp>
        <p:nvSpPr>
          <p:cNvPr id="8" name="object 7"/>
          <p:cNvSpPr txBox="1"/>
          <p:nvPr/>
        </p:nvSpPr>
        <p:spPr>
          <a:xfrm>
            <a:off x="285724" y="142849"/>
            <a:ext cx="1292662"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lang="es-ES" sz="2800" spc="-5" dirty="0" smtClean="0">
                <a:solidFill>
                  <a:srgbClr val="FFFFFF"/>
                </a:solidFill>
                <a:latin typeface="Calibri"/>
                <a:cs typeface="Calibri"/>
              </a:rPr>
              <a:t> </a:t>
            </a:r>
          </a:p>
          <a:p>
            <a:pPr marL="641350">
              <a:lnSpc>
                <a:spcPct val="100000"/>
              </a:lnSpc>
            </a:pPr>
            <a:r>
              <a:rPr lang="es-ES" sz="2800" spc="-5" dirty="0">
                <a:solidFill>
                  <a:srgbClr val="FFFFFF"/>
                </a:solidFill>
                <a:latin typeface="Calibri"/>
                <a:cs typeface="Calibri"/>
              </a:rPr>
              <a:t> </a:t>
            </a:r>
            <a:r>
              <a:rPr lang="es-ES" sz="2800" spc="-5" dirty="0" smtClean="0">
                <a:solidFill>
                  <a:srgbClr val="FFFFFF"/>
                </a:solidFill>
                <a:latin typeface="Calibri"/>
                <a:cs typeface="Calibri"/>
              </a:rPr>
              <a:t>             TEACHING  SUPPORT  OFFICE </a:t>
            </a:r>
          </a:p>
          <a:p>
            <a:pPr marL="360000">
              <a:lnSpc>
                <a:spcPct val="100000"/>
              </a:lnSpc>
            </a:pPr>
            <a:endParaRPr lang="es-ES" sz="2800" spc="-5" dirty="0" smtClean="0">
              <a:solidFill>
                <a:srgbClr val="FFFFFF"/>
              </a:solidFill>
              <a:latin typeface="Calibri"/>
              <a:cs typeface="Calibri"/>
            </a:endParaRPr>
          </a:p>
        </p:txBody>
      </p:sp>
      <p:sp>
        <p:nvSpPr>
          <p:cNvPr id="10" name="QuadreDeText 9"/>
          <p:cNvSpPr txBox="1"/>
          <p:nvPr/>
        </p:nvSpPr>
        <p:spPr>
          <a:xfrm>
            <a:off x="1752600" y="304800"/>
            <a:ext cx="7162800" cy="1169551"/>
          </a:xfrm>
          <a:prstGeom prst="rect">
            <a:avLst/>
          </a:prstGeom>
          <a:noFill/>
        </p:spPr>
        <p:txBody>
          <a:bodyPr wrap="square" rtlCol="0">
            <a:spAutoFit/>
          </a:bodyPr>
          <a:lstStyle/>
          <a:p>
            <a:pPr algn="ctr"/>
            <a:r>
              <a:rPr lang="es-ES" sz="3500" b="1" dirty="0" err="1" smtClean="0"/>
              <a:t>How</a:t>
            </a:r>
            <a:r>
              <a:rPr lang="es-ES" sz="3500" b="1" dirty="0" smtClean="0"/>
              <a:t> </a:t>
            </a:r>
            <a:r>
              <a:rPr lang="es-ES" sz="3500" b="1" dirty="0" err="1" smtClean="0"/>
              <a:t>will</a:t>
            </a:r>
            <a:r>
              <a:rPr lang="es-ES" sz="3500" b="1" dirty="0" smtClean="0"/>
              <a:t> I </a:t>
            </a:r>
            <a:r>
              <a:rPr lang="es-ES" sz="3500" b="1" dirty="0" err="1" smtClean="0"/>
              <a:t>know</a:t>
            </a:r>
            <a:r>
              <a:rPr lang="es-ES" sz="3500" b="1" dirty="0" smtClean="0"/>
              <a:t> </a:t>
            </a:r>
            <a:r>
              <a:rPr lang="es-ES" sz="3500" b="1" dirty="0" err="1" smtClean="0"/>
              <a:t>the</a:t>
            </a:r>
            <a:r>
              <a:rPr lang="es-ES" sz="3500" b="1" dirty="0" smtClean="0"/>
              <a:t> </a:t>
            </a:r>
            <a:r>
              <a:rPr lang="es-ES" sz="3500" b="1" dirty="0" err="1" smtClean="0"/>
              <a:t>assessment</a:t>
            </a:r>
            <a:r>
              <a:rPr lang="es-ES" sz="3500" b="1" dirty="0" smtClean="0"/>
              <a:t> </a:t>
            </a:r>
            <a:r>
              <a:rPr lang="es-ES" sz="3500" b="1" dirty="0" err="1" smtClean="0"/>
              <a:t>days</a:t>
            </a:r>
            <a:r>
              <a:rPr lang="es-ES" sz="3500" b="1" dirty="0" smtClean="0"/>
              <a:t> and </a:t>
            </a:r>
            <a:r>
              <a:rPr lang="es-ES" sz="3500" b="1" dirty="0" err="1" smtClean="0"/>
              <a:t>enrolment</a:t>
            </a:r>
            <a:r>
              <a:rPr lang="es-ES" sz="3500" b="1" dirty="0" smtClean="0"/>
              <a:t> </a:t>
            </a:r>
            <a:r>
              <a:rPr lang="es-ES" sz="3500" b="1" dirty="0" err="1" smtClean="0"/>
              <a:t>days</a:t>
            </a:r>
            <a:r>
              <a:rPr lang="es-ES" sz="3500" b="1" dirty="0" smtClean="0"/>
              <a:t>?</a:t>
            </a:r>
            <a:endParaRPr lang="ca-ES" sz="3500" b="1"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17399" rIns="0" bIns="0" rtlCol="0">
            <a:spAutoFit/>
          </a:bodyPr>
          <a:lstStyle/>
          <a:p>
            <a:pPr marL="2928620">
              <a:lnSpc>
                <a:spcPct val="100000"/>
              </a:lnSpc>
            </a:pPr>
            <a:r>
              <a:rPr u="heavy" spc="-180" dirty="0"/>
              <a:t>“</a:t>
            </a:r>
            <a:r>
              <a:rPr u="heavy" spc="-20" dirty="0"/>
              <a:t>e-se</a:t>
            </a:r>
            <a:r>
              <a:rPr u="heavy" spc="-10" dirty="0"/>
              <a:t>c</a:t>
            </a:r>
            <a:r>
              <a:rPr u="heavy" spc="-55" dirty="0"/>
              <a:t>r</a:t>
            </a:r>
            <a:r>
              <a:rPr u="heavy" spc="-45" dirty="0"/>
              <a:t>e</a:t>
            </a:r>
            <a:r>
              <a:rPr u="heavy" spc="-60" dirty="0"/>
              <a:t>t</a:t>
            </a:r>
            <a:r>
              <a:rPr u="heavy" spc="-25" dirty="0"/>
              <a:t>ar</a:t>
            </a:r>
            <a:r>
              <a:rPr u="heavy" spc="-10" dirty="0"/>
              <a:t>i</a:t>
            </a:r>
            <a:r>
              <a:rPr u="heavy" spc="-25" dirty="0"/>
              <a:t>a”</a:t>
            </a:r>
          </a:p>
        </p:txBody>
      </p:sp>
      <p:sp>
        <p:nvSpPr>
          <p:cNvPr id="3" name="object 3"/>
          <p:cNvSpPr txBox="1"/>
          <p:nvPr/>
        </p:nvSpPr>
        <p:spPr>
          <a:xfrm>
            <a:off x="1752601" y="1739670"/>
            <a:ext cx="6585366" cy="3731791"/>
          </a:xfrm>
          <a:prstGeom prst="rect">
            <a:avLst/>
          </a:prstGeom>
        </p:spPr>
        <p:txBody>
          <a:bodyPr vert="horz" wrap="square" lIns="0" tIns="0" rIns="0" bIns="0" rtlCol="0">
            <a:spAutoFit/>
          </a:bodyPr>
          <a:lstStyle/>
          <a:p>
            <a:pPr marL="12700">
              <a:lnSpc>
                <a:spcPct val="100000"/>
              </a:lnSpc>
            </a:pPr>
            <a:r>
              <a:rPr lang="es-ES" sz="1700" u="heavy" spc="-10" dirty="0" smtClean="0">
                <a:solidFill>
                  <a:srgbClr val="0000FF"/>
                </a:solidFill>
                <a:latin typeface="Calibri"/>
                <a:cs typeface="Calibri"/>
                <a:hlinkClick r:id="rId3"/>
              </a:rPr>
              <a:t>https://prisma-nou.upc.edu/</a:t>
            </a:r>
            <a:endParaRPr sz="1700" dirty="0">
              <a:latin typeface="Calibri"/>
              <a:cs typeface="Calibri"/>
            </a:endParaRPr>
          </a:p>
          <a:p>
            <a:endParaRPr lang="en-US" sz="1600" dirty="0" smtClean="0">
              <a:solidFill>
                <a:srgbClr val="8A8A8A"/>
              </a:solidFill>
              <a:cs typeface="Calibri"/>
            </a:endParaRPr>
          </a:p>
          <a:p>
            <a:r>
              <a:rPr lang="en-US" sz="1600" dirty="0" smtClean="0">
                <a:solidFill>
                  <a:srgbClr val="8A8A8A"/>
                </a:solidFill>
                <a:cs typeface="Calibri"/>
              </a:rPr>
              <a:t>Important </a:t>
            </a:r>
            <a:r>
              <a:rPr lang="en-US" sz="1600" dirty="0">
                <a:solidFill>
                  <a:srgbClr val="8A8A8A"/>
                </a:solidFill>
                <a:cs typeface="Calibri"/>
              </a:rPr>
              <a:t>information that you can check from this website:</a:t>
            </a:r>
            <a:endParaRPr lang="ca-ES" sz="1600" dirty="0">
              <a:solidFill>
                <a:srgbClr val="8A8A8A"/>
              </a:solidFill>
              <a:cs typeface="Calibri"/>
            </a:endParaRPr>
          </a:p>
          <a:p>
            <a:pPr>
              <a:lnSpc>
                <a:spcPct val="100000"/>
              </a:lnSpc>
              <a:spcBef>
                <a:spcPts val="39"/>
              </a:spcBef>
            </a:pPr>
            <a:endParaRPr sz="1750" dirty="0">
              <a:latin typeface="Times New Roman"/>
              <a:cs typeface="Times New Roman"/>
            </a:endParaRPr>
          </a:p>
          <a:p>
            <a:pPr marL="355600" indent="-342900" algn="just">
              <a:lnSpc>
                <a:spcPct val="100000"/>
              </a:lnSpc>
              <a:buClr>
                <a:srgbClr val="8A8A8A"/>
              </a:buClr>
              <a:buFont typeface="Wingdings"/>
              <a:buChar char=""/>
              <a:tabLst>
                <a:tab pos="355600" algn="l"/>
              </a:tabLst>
            </a:pPr>
            <a:r>
              <a:rPr lang="en-US" sz="1600" dirty="0" smtClean="0">
                <a:solidFill>
                  <a:srgbClr val="8A8A8A"/>
                </a:solidFill>
                <a:cs typeface="Calibri"/>
              </a:rPr>
              <a:t>Student academic records</a:t>
            </a:r>
          </a:p>
          <a:p>
            <a:pPr marL="355600" indent="-342900" algn="just">
              <a:lnSpc>
                <a:spcPct val="100000"/>
              </a:lnSpc>
              <a:buClr>
                <a:srgbClr val="8A8A8A"/>
              </a:buClr>
              <a:buFont typeface="Wingdings"/>
              <a:buChar char=""/>
              <a:tabLst>
                <a:tab pos="355600" algn="l"/>
              </a:tabLst>
            </a:pPr>
            <a:r>
              <a:rPr lang="en-US" sz="1600" dirty="0" smtClean="0">
                <a:solidFill>
                  <a:srgbClr val="8A8A8A"/>
                </a:solidFill>
                <a:cs typeface="Calibri"/>
              </a:rPr>
              <a:t>E-mail address </a:t>
            </a:r>
            <a:r>
              <a:rPr lang="en-US" sz="1600" dirty="0" smtClean="0">
                <a:solidFill>
                  <a:srgbClr val="8A8A8A"/>
                </a:solidFill>
                <a:cs typeface="Calibri"/>
                <a:sym typeface="Wingdings"/>
              </a:rPr>
              <a:t></a:t>
            </a:r>
            <a:r>
              <a:rPr lang="en-US" sz="1600" dirty="0" smtClean="0">
                <a:solidFill>
                  <a:srgbClr val="8A8A8A"/>
                </a:solidFill>
                <a:cs typeface="Calibri"/>
              </a:rPr>
              <a:t> You can consult your assigned </a:t>
            </a:r>
            <a:r>
              <a:rPr lang="en-US" sz="1600" dirty="0" err="1" smtClean="0">
                <a:solidFill>
                  <a:srgbClr val="8A8A8A"/>
                </a:solidFill>
                <a:cs typeface="Calibri"/>
              </a:rPr>
              <a:t>upc</a:t>
            </a:r>
            <a:r>
              <a:rPr lang="en-US" sz="1600" dirty="0" smtClean="0">
                <a:solidFill>
                  <a:srgbClr val="8A8A8A"/>
                </a:solidFill>
                <a:cs typeface="Calibri"/>
              </a:rPr>
              <a:t> address, and be able to change to your personal one. Also you can forward the </a:t>
            </a:r>
            <a:r>
              <a:rPr lang="en-US" sz="1600" dirty="0" err="1" smtClean="0">
                <a:solidFill>
                  <a:srgbClr val="8A8A8A"/>
                </a:solidFill>
                <a:cs typeface="Calibri"/>
              </a:rPr>
              <a:t>upc</a:t>
            </a:r>
            <a:r>
              <a:rPr lang="en-US" sz="1600" dirty="0" smtClean="0">
                <a:solidFill>
                  <a:srgbClr val="8A8A8A"/>
                </a:solidFill>
                <a:cs typeface="Calibri"/>
              </a:rPr>
              <a:t> address so that all the university information are received in your personal e-mail.</a:t>
            </a:r>
          </a:p>
          <a:p>
            <a:pPr marL="355600" indent="-342900" algn="just">
              <a:buClr>
                <a:srgbClr val="8A8A8A"/>
              </a:buClr>
              <a:buFont typeface="Wingdings"/>
              <a:buChar char=""/>
              <a:tabLst>
                <a:tab pos="355600" algn="l"/>
              </a:tabLst>
            </a:pPr>
            <a:r>
              <a:rPr lang="en-US" sz="1600" dirty="0">
                <a:solidFill>
                  <a:srgbClr val="8A8A8A"/>
                </a:solidFill>
                <a:cs typeface="Calibri"/>
              </a:rPr>
              <a:t>You can consult the subjects syllabus coursed and enrolled</a:t>
            </a:r>
          </a:p>
          <a:p>
            <a:pPr marL="355600" indent="-342900" algn="just">
              <a:buClr>
                <a:srgbClr val="8A8A8A"/>
              </a:buClr>
              <a:buFont typeface="Wingdings"/>
              <a:buChar char=""/>
              <a:tabLst>
                <a:tab pos="355600" algn="l"/>
              </a:tabLst>
            </a:pPr>
            <a:r>
              <a:rPr lang="en-US" sz="1600" dirty="0">
                <a:solidFill>
                  <a:srgbClr val="8A8A8A"/>
                </a:solidFill>
                <a:cs typeface="Calibri"/>
              </a:rPr>
              <a:t>You can consult your enrollment receipt </a:t>
            </a:r>
          </a:p>
          <a:p>
            <a:pPr marL="355600" indent="-342900" algn="just">
              <a:buClr>
                <a:srgbClr val="8A8A8A"/>
              </a:buClr>
              <a:buFont typeface="Wingdings"/>
              <a:buChar char=""/>
              <a:tabLst>
                <a:tab pos="355600" algn="l"/>
              </a:tabLst>
            </a:pPr>
            <a:r>
              <a:rPr lang="en-US" sz="1600" dirty="0">
                <a:solidFill>
                  <a:srgbClr val="8A8A8A"/>
                </a:solidFill>
                <a:cs typeface="Calibri"/>
              </a:rPr>
              <a:t>You can do procedures related to the enrollment (change of group, enrollment modification, additional terms, change from full time to part time or otherwise) according to the dates established in the academic calendar</a:t>
            </a:r>
            <a:endParaRPr lang="ca-ES" sz="1600" dirty="0">
              <a:solidFill>
                <a:srgbClr val="8A8A8A"/>
              </a:solidFill>
              <a:cs typeface="Calibri"/>
            </a:endParaRPr>
          </a:p>
          <a:p>
            <a:pPr marL="355600" indent="-342900" algn="just">
              <a:buClr>
                <a:srgbClr val="8A8A8A"/>
              </a:buClr>
              <a:buFont typeface="Wingdings"/>
              <a:buChar char=""/>
              <a:tabLst>
                <a:tab pos="355600" algn="l"/>
              </a:tabLst>
            </a:pPr>
            <a:r>
              <a:rPr lang="en-US" sz="1600" dirty="0">
                <a:solidFill>
                  <a:srgbClr val="8A8A8A"/>
                </a:solidFill>
                <a:cs typeface="Calibri"/>
              </a:rPr>
              <a:t>You can ask for academic certificates </a:t>
            </a:r>
            <a:endParaRPr lang="ca-ES" sz="1600" dirty="0">
              <a:solidFill>
                <a:srgbClr val="8A8A8A"/>
              </a:solidFill>
              <a:cs typeface="Calibri"/>
            </a:endParaRPr>
          </a:p>
        </p:txBody>
      </p:sp>
      <p:sp>
        <p:nvSpPr>
          <p:cNvPr id="4" name="object 4"/>
          <p:cNvSpPr/>
          <p:nvPr/>
        </p:nvSpPr>
        <p:spPr>
          <a:xfrm>
            <a:off x="3145320" y="6074283"/>
            <a:ext cx="2928950" cy="642937"/>
          </a:xfrm>
          <a:prstGeom prst="rect">
            <a:avLst/>
          </a:prstGeom>
          <a:blipFill>
            <a:blip r:embed="rId4" cstate="print"/>
            <a:stretch>
              <a:fillRect/>
            </a:stretch>
          </a:blipFill>
        </p:spPr>
        <p:txBody>
          <a:bodyPr wrap="square" lIns="0" tIns="0" rIns="0" bIns="0" rtlCol="0"/>
          <a:lstStyle/>
          <a:p>
            <a:endParaRPr/>
          </a:p>
        </p:txBody>
      </p:sp>
      <p:sp>
        <p:nvSpPr>
          <p:cNvPr id="5" name="object 5"/>
          <p:cNvSpPr txBox="1"/>
          <p:nvPr/>
        </p:nvSpPr>
        <p:spPr>
          <a:xfrm>
            <a:off x="285724" y="142849"/>
            <a:ext cx="1071880"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sz="2800" spc="-5" dirty="0">
                <a:solidFill>
                  <a:srgbClr val="FFFFFF"/>
                </a:solidFill>
                <a:latin typeface="Calibri"/>
                <a:cs typeface="Calibri"/>
              </a:rPr>
              <a:t>OF</a:t>
            </a:r>
            <a:r>
              <a:rPr sz="2800" dirty="0">
                <a:solidFill>
                  <a:srgbClr val="FFFFFF"/>
                </a:solidFill>
                <a:latin typeface="Calibri"/>
                <a:cs typeface="Calibri"/>
              </a:rPr>
              <a:t>I</a:t>
            </a:r>
            <a:r>
              <a:rPr sz="2800" spc="-5" dirty="0">
                <a:solidFill>
                  <a:srgbClr val="FFFFFF"/>
                </a:solidFill>
                <a:latin typeface="Calibri"/>
                <a:cs typeface="Calibri"/>
              </a:rPr>
              <a:t>C</a:t>
            </a:r>
            <a:r>
              <a:rPr sz="2800" dirty="0">
                <a:solidFill>
                  <a:srgbClr val="FFFFFF"/>
                </a:solidFill>
                <a:latin typeface="Calibri"/>
                <a:cs typeface="Calibri"/>
              </a:rPr>
              <a:t>I</a:t>
            </a:r>
            <a:r>
              <a:rPr sz="2800" spc="-5" dirty="0">
                <a:solidFill>
                  <a:srgbClr val="FFFFFF"/>
                </a:solidFill>
                <a:latin typeface="Calibri"/>
                <a:cs typeface="Calibri"/>
              </a:rPr>
              <a:t>N</a:t>
            </a:r>
            <a:r>
              <a:rPr sz="2800" dirty="0">
                <a:solidFill>
                  <a:srgbClr val="FFFFFF"/>
                </a:solidFill>
                <a:latin typeface="Calibri"/>
                <a:cs typeface="Calibri"/>
              </a:rPr>
              <a:t>A</a:t>
            </a:r>
            <a:r>
              <a:rPr sz="2800" spc="15" dirty="0">
                <a:solidFill>
                  <a:srgbClr val="FFFFFF"/>
                </a:solidFill>
                <a:latin typeface="Calibri"/>
                <a:cs typeface="Calibri"/>
              </a:rPr>
              <a:t> </a:t>
            </a:r>
            <a:r>
              <a:rPr sz="2800" spc="-5" dirty="0">
                <a:solidFill>
                  <a:srgbClr val="FFFFFF"/>
                </a:solidFill>
                <a:latin typeface="Calibri"/>
                <a:cs typeface="Calibri"/>
              </a:rPr>
              <a:t>D</a:t>
            </a:r>
            <a:r>
              <a:rPr sz="2800" dirty="0">
                <a:solidFill>
                  <a:srgbClr val="FFFFFF"/>
                </a:solidFill>
                <a:latin typeface="Calibri"/>
                <a:cs typeface="Calibri"/>
              </a:rPr>
              <a:t>E</a:t>
            </a:r>
            <a:r>
              <a:rPr sz="2800" spc="5" dirty="0">
                <a:solidFill>
                  <a:srgbClr val="FFFFFF"/>
                </a:solidFill>
                <a:latin typeface="Calibri"/>
                <a:cs typeface="Calibri"/>
              </a:rPr>
              <a:t> </a:t>
            </a:r>
            <a:r>
              <a:rPr sz="2800" spc="-5" dirty="0">
                <a:solidFill>
                  <a:srgbClr val="FFFFFF"/>
                </a:solidFill>
                <a:latin typeface="Calibri"/>
                <a:cs typeface="Calibri"/>
              </a:rPr>
              <a:t>S</a:t>
            </a:r>
            <a:r>
              <a:rPr sz="2800" spc="5" dirty="0">
                <a:solidFill>
                  <a:srgbClr val="FFFFFF"/>
                </a:solidFill>
                <a:latin typeface="Calibri"/>
                <a:cs typeface="Calibri"/>
              </a:rPr>
              <a:t>U</a:t>
            </a:r>
            <a:r>
              <a:rPr sz="2800" spc="-5" dirty="0">
                <a:solidFill>
                  <a:srgbClr val="FFFFFF"/>
                </a:solidFill>
                <a:latin typeface="Calibri"/>
                <a:cs typeface="Calibri"/>
              </a:rPr>
              <a:t>PO</a:t>
            </a:r>
            <a:r>
              <a:rPr sz="2800" spc="-20" dirty="0">
                <a:solidFill>
                  <a:srgbClr val="FFFFFF"/>
                </a:solidFill>
                <a:latin typeface="Calibri"/>
                <a:cs typeface="Calibri"/>
              </a:rPr>
              <a:t>R</a:t>
            </a:r>
            <a:r>
              <a:rPr sz="2800" dirty="0">
                <a:solidFill>
                  <a:srgbClr val="FFFFFF"/>
                </a:solidFill>
                <a:latin typeface="Calibri"/>
                <a:cs typeface="Calibri"/>
              </a:rPr>
              <a:t>T</a:t>
            </a:r>
            <a:r>
              <a:rPr sz="2800" spc="20" dirty="0">
                <a:solidFill>
                  <a:srgbClr val="FFFFFF"/>
                </a:solidFill>
                <a:latin typeface="Calibri"/>
                <a:cs typeface="Calibri"/>
              </a:rPr>
              <a:t> </a:t>
            </a:r>
            <a:r>
              <a:rPr sz="2800" dirty="0">
                <a:solidFill>
                  <a:srgbClr val="FFFFFF"/>
                </a:solidFill>
                <a:latin typeface="Calibri"/>
                <a:cs typeface="Calibri"/>
              </a:rPr>
              <a:t>A</a:t>
            </a:r>
            <a:r>
              <a:rPr sz="2800" spc="5" dirty="0">
                <a:solidFill>
                  <a:srgbClr val="FFFFFF"/>
                </a:solidFill>
                <a:latin typeface="Calibri"/>
                <a:cs typeface="Calibri"/>
              </a:rPr>
              <a:t> </a:t>
            </a:r>
            <a:r>
              <a:rPr sz="2800" dirty="0">
                <a:solidFill>
                  <a:srgbClr val="FFFFFF"/>
                </a:solidFill>
                <a:latin typeface="Calibri"/>
                <a:cs typeface="Calibri"/>
              </a:rPr>
              <a:t>LA</a:t>
            </a:r>
            <a:r>
              <a:rPr sz="2800" spc="15" dirty="0">
                <a:solidFill>
                  <a:srgbClr val="FFFFFF"/>
                </a:solidFill>
                <a:latin typeface="Calibri"/>
                <a:cs typeface="Calibri"/>
              </a:rPr>
              <a:t> </a:t>
            </a:r>
            <a:r>
              <a:rPr sz="2800" spc="-5" dirty="0">
                <a:solidFill>
                  <a:srgbClr val="FFFFFF"/>
                </a:solidFill>
                <a:latin typeface="Calibri"/>
                <a:cs typeface="Calibri"/>
              </a:rPr>
              <a:t>DOC</a:t>
            </a:r>
            <a:r>
              <a:rPr sz="2800" dirty="0">
                <a:solidFill>
                  <a:srgbClr val="FFFFFF"/>
                </a:solidFill>
                <a:latin typeface="Calibri"/>
                <a:cs typeface="Calibri"/>
              </a:rPr>
              <a:t>È</a:t>
            </a:r>
            <a:r>
              <a:rPr sz="2800" spc="-5" dirty="0">
                <a:solidFill>
                  <a:srgbClr val="FFFFFF"/>
                </a:solidFill>
                <a:latin typeface="Calibri"/>
                <a:cs typeface="Calibri"/>
              </a:rPr>
              <a:t>NC</a:t>
            </a:r>
            <a:r>
              <a:rPr sz="2800" dirty="0">
                <a:solidFill>
                  <a:srgbClr val="FFFFFF"/>
                </a:solidFill>
                <a:latin typeface="Calibri"/>
                <a:cs typeface="Calibri"/>
              </a:rPr>
              <a:t>IA</a:t>
            </a:r>
            <a:endParaRPr sz="280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02870">
              <a:lnSpc>
                <a:spcPct val="100000"/>
              </a:lnSpc>
            </a:pPr>
            <a:fld id="{81D60167-4931-47E6-BA6A-407CBD079E47}" type="slidenum">
              <a:rPr spc="-10" dirty="0"/>
              <a:t>6</a:t>
            </a:fld>
            <a:endParaRPr spc="-10" dirty="0"/>
          </a:p>
        </p:txBody>
      </p:sp>
      <p:sp>
        <p:nvSpPr>
          <p:cNvPr id="7" name="QuadreDeText 6"/>
          <p:cNvSpPr txBox="1"/>
          <p:nvPr/>
        </p:nvSpPr>
        <p:spPr>
          <a:xfrm>
            <a:off x="409562" y="6224635"/>
            <a:ext cx="824204" cy="400110"/>
          </a:xfrm>
          <a:prstGeom prst="rect">
            <a:avLst/>
          </a:prstGeom>
          <a:noFill/>
        </p:spPr>
        <p:txBody>
          <a:bodyPr wrap="square" rtlCol="0">
            <a:spAutoFit/>
          </a:bodyPr>
          <a:lstStyle/>
          <a:p>
            <a:r>
              <a:rPr lang="es-ES" sz="1000" dirty="0" smtClean="0"/>
              <a:t>NOVEMBRE 2015</a:t>
            </a:r>
            <a:endParaRPr lang="ca-ES" sz="1000" dirty="0"/>
          </a:p>
        </p:txBody>
      </p:sp>
      <p:sp>
        <p:nvSpPr>
          <p:cNvPr id="8" name="object 7"/>
          <p:cNvSpPr txBox="1"/>
          <p:nvPr/>
        </p:nvSpPr>
        <p:spPr>
          <a:xfrm>
            <a:off x="285724" y="142849"/>
            <a:ext cx="1292662"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lang="es-ES" sz="2800" spc="-5" dirty="0" smtClean="0">
                <a:solidFill>
                  <a:srgbClr val="FFFFFF"/>
                </a:solidFill>
                <a:latin typeface="Calibri"/>
                <a:cs typeface="Calibri"/>
              </a:rPr>
              <a:t> </a:t>
            </a:r>
          </a:p>
          <a:p>
            <a:pPr marL="641350">
              <a:lnSpc>
                <a:spcPct val="100000"/>
              </a:lnSpc>
            </a:pPr>
            <a:r>
              <a:rPr lang="es-ES" sz="2800" spc="-5" dirty="0">
                <a:solidFill>
                  <a:srgbClr val="FFFFFF"/>
                </a:solidFill>
                <a:latin typeface="Calibri"/>
                <a:cs typeface="Calibri"/>
              </a:rPr>
              <a:t> </a:t>
            </a:r>
            <a:r>
              <a:rPr lang="es-ES" sz="2800" spc="-5" dirty="0" smtClean="0">
                <a:solidFill>
                  <a:srgbClr val="FFFFFF"/>
                </a:solidFill>
                <a:latin typeface="Calibri"/>
                <a:cs typeface="Calibri"/>
              </a:rPr>
              <a:t>             TEACHING  SUPPORT  OFFICE </a:t>
            </a:r>
          </a:p>
          <a:p>
            <a:pPr marL="360000">
              <a:lnSpc>
                <a:spcPct val="100000"/>
              </a:lnSpc>
            </a:pPr>
            <a:endParaRPr lang="es-ES" sz="2800" spc="-5" dirty="0" smtClean="0">
              <a:solidFill>
                <a:srgbClr val="FFFFFF"/>
              </a:solidFill>
              <a:latin typeface="Calibri"/>
              <a:cs typeface="Calibri"/>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7064" y="525305"/>
            <a:ext cx="7749870" cy="859108"/>
          </a:xfrm>
          <a:prstGeom prst="rect">
            <a:avLst/>
          </a:prstGeom>
        </p:spPr>
        <p:txBody>
          <a:bodyPr vert="horz" wrap="square" lIns="0" tIns="317399" rIns="0" bIns="0" rtlCol="0">
            <a:spAutoFit/>
          </a:bodyPr>
          <a:lstStyle/>
          <a:p>
            <a:pPr marL="1919605">
              <a:lnSpc>
                <a:spcPct val="100000"/>
              </a:lnSpc>
            </a:pPr>
            <a:r>
              <a:rPr sz="3500" u="heavy" spc="-25" dirty="0" smtClean="0"/>
              <a:t>“</a:t>
            </a:r>
            <a:r>
              <a:rPr lang="es-ES" sz="3500" u="heavy" spc="-25" dirty="0" err="1" smtClean="0"/>
              <a:t>School</a:t>
            </a:r>
            <a:r>
              <a:rPr lang="es-ES" sz="3500" u="heavy" spc="-25" dirty="0" smtClean="0"/>
              <a:t> </a:t>
            </a:r>
            <a:r>
              <a:rPr lang="es-ES" sz="3500" u="heavy" spc="-25" dirty="0" err="1" smtClean="0"/>
              <a:t>website</a:t>
            </a:r>
            <a:r>
              <a:rPr sz="3500" u="heavy" spc="-20" dirty="0" smtClean="0"/>
              <a:t>”</a:t>
            </a:r>
            <a:endParaRPr sz="3500" u="heavy" spc="-20" dirty="0"/>
          </a:p>
        </p:txBody>
      </p:sp>
      <p:sp>
        <p:nvSpPr>
          <p:cNvPr id="3" name="object 3"/>
          <p:cNvSpPr txBox="1"/>
          <p:nvPr/>
        </p:nvSpPr>
        <p:spPr>
          <a:xfrm>
            <a:off x="2058451" y="1761006"/>
            <a:ext cx="6243320" cy="1262653"/>
          </a:xfrm>
          <a:prstGeom prst="rect">
            <a:avLst/>
          </a:prstGeom>
        </p:spPr>
        <p:txBody>
          <a:bodyPr vert="horz" wrap="square" lIns="0" tIns="0" rIns="0" bIns="0" rtlCol="0">
            <a:spAutoFit/>
          </a:bodyPr>
          <a:lstStyle/>
          <a:p>
            <a:pPr marL="12700" marR="4033520">
              <a:lnSpc>
                <a:spcPct val="110000"/>
              </a:lnSpc>
            </a:pPr>
            <a:r>
              <a:rPr sz="1700" u="heavy" spc="-10" dirty="0">
                <a:solidFill>
                  <a:srgbClr val="0000FF"/>
                </a:solidFill>
                <a:latin typeface="Calibri"/>
                <a:cs typeface="Calibri"/>
                <a:hlinkClick r:id="rId3"/>
              </a:rPr>
              <a:t>h</a:t>
            </a:r>
            <a:r>
              <a:rPr sz="1700" u="heavy" spc="-20" dirty="0">
                <a:solidFill>
                  <a:srgbClr val="0000FF"/>
                </a:solidFill>
                <a:latin typeface="Calibri"/>
                <a:cs typeface="Calibri"/>
                <a:hlinkClick r:id="rId3"/>
              </a:rPr>
              <a:t>t</a:t>
            </a:r>
            <a:r>
              <a:rPr sz="1700" u="heavy" spc="5" dirty="0">
                <a:solidFill>
                  <a:srgbClr val="0000FF"/>
                </a:solidFill>
                <a:latin typeface="Calibri"/>
                <a:cs typeface="Calibri"/>
                <a:hlinkClick r:id="rId3"/>
              </a:rPr>
              <a:t>t</a:t>
            </a:r>
            <a:r>
              <a:rPr sz="1700" u="heavy" dirty="0">
                <a:solidFill>
                  <a:srgbClr val="0000FF"/>
                </a:solidFill>
                <a:latin typeface="Calibri"/>
                <a:cs typeface="Calibri"/>
                <a:hlinkClick r:id="rId3"/>
              </a:rPr>
              <a:t>p:/</a:t>
            </a:r>
            <a:r>
              <a:rPr sz="1700" u="heavy" spc="-35" dirty="0">
                <a:solidFill>
                  <a:srgbClr val="0000FF"/>
                </a:solidFill>
                <a:latin typeface="Calibri"/>
                <a:cs typeface="Calibri"/>
                <a:hlinkClick r:id="rId3"/>
              </a:rPr>
              <a:t>/</a:t>
            </a:r>
            <a:r>
              <a:rPr sz="1700" u="heavy" dirty="0">
                <a:solidFill>
                  <a:srgbClr val="0000FF"/>
                </a:solidFill>
                <a:latin typeface="Calibri"/>
                <a:cs typeface="Calibri"/>
                <a:hlinkClick r:id="rId3"/>
              </a:rPr>
              <a:t>e</a:t>
            </a:r>
            <a:r>
              <a:rPr sz="1700" u="heavy" spc="5" dirty="0">
                <a:solidFill>
                  <a:srgbClr val="0000FF"/>
                </a:solidFill>
                <a:latin typeface="Calibri"/>
                <a:cs typeface="Calibri"/>
                <a:hlinkClick r:id="rId3"/>
              </a:rPr>
              <a:t>s</a:t>
            </a:r>
            <a:r>
              <a:rPr sz="1700" u="heavy" spc="-15" dirty="0">
                <a:solidFill>
                  <a:srgbClr val="0000FF"/>
                </a:solidFill>
                <a:latin typeface="Calibri"/>
                <a:cs typeface="Calibri"/>
                <a:hlinkClick r:id="rId3"/>
              </a:rPr>
              <a:t>a</a:t>
            </a:r>
            <a:r>
              <a:rPr sz="1700" u="heavy" spc="-10" dirty="0">
                <a:solidFill>
                  <a:srgbClr val="0000FF"/>
                </a:solidFill>
                <a:latin typeface="Calibri"/>
                <a:cs typeface="Calibri"/>
                <a:hlinkClick r:id="rId3"/>
              </a:rPr>
              <a:t>b</a:t>
            </a:r>
            <a:r>
              <a:rPr sz="1700" u="heavy" dirty="0">
                <a:solidFill>
                  <a:srgbClr val="0000FF"/>
                </a:solidFill>
                <a:latin typeface="Calibri"/>
                <a:cs typeface="Calibri"/>
                <a:hlinkClick r:id="rId3"/>
              </a:rPr>
              <a:t>.</a:t>
            </a:r>
            <a:r>
              <a:rPr sz="1700" u="heavy" spc="-10" dirty="0">
                <a:solidFill>
                  <a:srgbClr val="0000FF"/>
                </a:solidFill>
                <a:latin typeface="Calibri"/>
                <a:cs typeface="Calibri"/>
                <a:hlinkClick r:id="rId3"/>
              </a:rPr>
              <a:t>up</a:t>
            </a:r>
            <a:r>
              <a:rPr sz="1700" u="heavy" dirty="0">
                <a:solidFill>
                  <a:srgbClr val="0000FF"/>
                </a:solidFill>
                <a:latin typeface="Calibri"/>
                <a:cs typeface="Calibri"/>
                <a:hlinkClick r:id="rId3"/>
              </a:rPr>
              <a:t>c.</a:t>
            </a:r>
            <a:r>
              <a:rPr sz="1700" u="heavy" spc="-10" dirty="0">
                <a:solidFill>
                  <a:srgbClr val="0000FF"/>
                </a:solidFill>
                <a:latin typeface="Calibri"/>
                <a:cs typeface="Calibri"/>
                <a:hlinkClick r:id="rId3"/>
              </a:rPr>
              <a:t>edu</a:t>
            </a:r>
            <a:r>
              <a:rPr sz="1700" u="heavy" spc="-10" dirty="0" smtClean="0">
                <a:solidFill>
                  <a:srgbClr val="0000FF"/>
                </a:solidFill>
                <a:latin typeface="Calibri"/>
                <a:cs typeface="Calibri"/>
                <a:hlinkClick r:id="rId3"/>
              </a:rPr>
              <a:t>/</a:t>
            </a:r>
            <a:endParaRPr lang="es-ES" sz="1700" u="heavy" spc="-10" dirty="0" smtClean="0">
              <a:solidFill>
                <a:srgbClr val="0000FF"/>
              </a:solidFill>
              <a:latin typeface="Calibri"/>
              <a:cs typeface="Calibri"/>
            </a:endParaRPr>
          </a:p>
          <a:p>
            <a:pPr marL="12700" marR="4033520">
              <a:lnSpc>
                <a:spcPct val="110000"/>
              </a:lnSpc>
            </a:pPr>
            <a:endParaRPr sz="2350" dirty="0">
              <a:latin typeface="Times New Roman"/>
              <a:cs typeface="Times New Roman"/>
            </a:endParaRPr>
          </a:p>
          <a:p>
            <a:pPr marL="12700" marR="5080" indent="-635" algn="just">
              <a:lnSpc>
                <a:spcPts val="1510"/>
              </a:lnSpc>
            </a:pPr>
            <a:r>
              <a:rPr lang="en-US" sz="1600" dirty="0">
                <a:solidFill>
                  <a:srgbClr val="8A8A8A"/>
                </a:solidFill>
                <a:cs typeface="Calibri"/>
              </a:rPr>
              <a:t>Noted that you should visit the website often so that you can access to any kind of information </a:t>
            </a:r>
            <a:endParaRPr lang="ca-ES" sz="1600" dirty="0">
              <a:solidFill>
                <a:srgbClr val="8A8A8A"/>
              </a:solidFill>
              <a:cs typeface="Calibri"/>
            </a:endParaRPr>
          </a:p>
          <a:p>
            <a:pPr marL="12700" marR="5080" indent="-635" algn="just">
              <a:lnSpc>
                <a:spcPts val="1510"/>
              </a:lnSpc>
            </a:pPr>
            <a:endParaRPr sz="1400" dirty="0">
              <a:latin typeface="Calibri"/>
              <a:cs typeface="Calibri"/>
            </a:endParaRPr>
          </a:p>
        </p:txBody>
      </p:sp>
      <p:sp>
        <p:nvSpPr>
          <p:cNvPr id="4" name="object 4"/>
          <p:cNvSpPr txBox="1"/>
          <p:nvPr/>
        </p:nvSpPr>
        <p:spPr>
          <a:xfrm>
            <a:off x="2058451" y="3657600"/>
            <a:ext cx="6242050" cy="1577355"/>
          </a:xfrm>
          <a:prstGeom prst="rect">
            <a:avLst/>
          </a:prstGeom>
        </p:spPr>
        <p:txBody>
          <a:bodyPr vert="horz" wrap="square" lIns="0" tIns="0" rIns="0" bIns="0" rtlCol="0">
            <a:spAutoFit/>
          </a:bodyPr>
          <a:lstStyle/>
          <a:p>
            <a:pPr marL="12700" algn="just">
              <a:lnSpc>
                <a:spcPct val="100000"/>
              </a:lnSpc>
            </a:pPr>
            <a:r>
              <a:rPr sz="1700" u="heavy" spc="-10" dirty="0">
                <a:solidFill>
                  <a:srgbClr val="0000FF"/>
                </a:solidFill>
                <a:latin typeface="Calibri"/>
                <a:cs typeface="Calibri"/>
                <a:hlinkClick r:id="rId4"/>
              </a:rPr>
              <a:t>h</a:t>
            </a:r>
            <a:r>
              <a:rPr sz="1700" u="heavy" spc="-20" dirty="0">
                <a:solidFill>
                  <a:srgbClr val="0000FF"/>
                </a:solidFill>
                <a:latin typeface="Calibri"/>
                <a:cs typeface="Calibri"/>
                <a:hlinkClick r:id="rId4"/>
              </a:rPr>
              <a:t>t</a:t>
            </a:r>
            <a:r>
              <a:rPr sz="1700" u="heavy" spc="5" dirty="0">
                <a:solidFill>
                  <a:srgbClr val="0000FF"/>
                </a:solidFill>
                <a:latin typeface="Calibri"/>
                <a:cs typeface="Calibri"/>
                <a:hlinkClick r:id="rId4"/>
              </a:rPr>
              <a:t>t</a:t>
            </a:r>
            <a:r>
              <a:rPr sz="1700" u="heavy" spc="-10" dirty="0">
                <a:solidFill>
                  <a:srgbClr val="0000FF"/>
                </a:solidFill>
                <a:latin typeface="Calibri"/>
                <a:cs typeface="Calibri"/>
                <a:hlinkClick r:id="rId4"/>
              </a:rPr>
              <a:t>p</a:t>
            </a:r>
            <a:r>
              <a:rPr sz="1700" u="heavy" spc="5" dirty="0">
                <a:solidFill>
                  <a:srgbClr val="0000FF"/>
                </a:solidFill>
                <a:latin typeface="Calibri"/>
                <a:cs typeface="Calibri"/>
                <a:hlinkClick r:id="rId4"/>
              </a:rPr>
              <a:t>s</a:t>
            </a:r>
            <a:r>
              <a:rPr sz="1700" u="heavy" spc="-15" dirty="0">
                <a:solidFill>
                  <a:srgbClr val="0000FF"/>
                </a:solidFill>
                <a:latin typeface="Calibri"/>
                <a:cs typeface="Calibri"/>
                <a:hlinkClick r:id="rId4"/>
              </a:rPr>
              <a:t>:</a:t>
            </a:r>
            <a:r>
              <a:rPr sz="1700" u="heavy" dirty="0">
                <a:solidFill>
                  <a:srgbClr val="0000FF"/>
                </a:solidFill>
                <a:latin typeface="Calibri"/>
                <a:cs typeface="Calibri"/>
                <a:hlinkClick r:id="rId4"/>
              </a:rPr>
              <a:t>//</a:t>
            </a:r>
            <a:r>
              <a:rPr sz="1700" u="heavy" spc="-10" dirty="0">
                <a:solidFill>
                  <a:srgbClr val="0000FF"/>
                </a:solidFill>
                <a:latin typeface="Calibri"/>
                <a:cs typeface="Calibri"/>
                <a:hlinkClick r:id="rId4"/>
              </a:rPr>
              <a:t>m</a:t>
            </a:r>
            <a:r>
              <a:rPr sz="1700" u="heavy" spc="5" dirty="0">
                <a:solidFill>
                  <a:srgbClr val="0000FF"/>
                </a:solidFill>
                <a:latin typeface="Calibri"/>
                <a:cs typeface="Calibri"/>
                <a:hlinkClick r:id="rId4"/>
              </a:rPr>
              <a:t>it</a:t>
            </a:r>
            <a:r>
              <a:rPr sz="1700" u="heavy" spc="-30" dirty="0">
                <a:solidFill>
                  <a:srgbClr val="0000FF"/>
                </a:solidFill>
                <a:latin typeface="Calibri"/>
                <a:cs typeface="Calibri"/>
                <a:hlinkClick r:id="rId4"/>
              </a:rPr>
              <a:t>r</a:t>
            </a:r>
            <a:r>
              <a:rPr sz="1700" u="heavy" spc="-15" dirty="0">
                <a:solidFill>
                  <a:srgbClr val="0000FF"/>
                </a:solidFill>
                <a:latin typeface="Calibri"/>
                <a:cs typeface="Calibri"/>
                <a:hlinkClick r:id="rId4"/>
              </a:rPr>
              <a:t>a</a:t>
            </a:r>
            <a:r>
              <a:rPr sz="1700" u="heavy" dirty="0">
                <a:solidFill>
                  <a:srgbClr val="0000FF"/>
                </a:solidFill>
                <a:latin typeface="Calibri"/>
                <a:cs typeface="Calibri"/>
                <a:hlinkClick r:id="rId4"/>
              </a:rPr>
              <a:t>.</a:t>
            </a:r>
            <a:r>
              <a:rPr sz="1700" u="heavy" spc="-10" dirty="0">
                <a:solidFill>
                  <a:srgbClr val="0000FF"/>
                </a:solidFill>
                <a:latin typeface="Calibri"/>
                <a:cs typeface="Calibri"/>
                <a:hlinkClick r:id="rId4"/>
              </a:rPr>
              <a:t>up</a:t>
            </a:r>
            <a:r>
              <a:rPr sz="1700" u="heavy" dirty="0">
                <a:solidFill>
                  <a:srgbClr val="0000FF"/>
                </a:solidFill>
                <a:latin typeface="Calibri"/>
                <a:cs typeface="Calibri"/>
                <a:hlinkClick r:id="rId4"/>
              </a:rPr>
              <a:t>c.</a:t>
            </a:r>
            <a:r>
              <a:rPr sz="1700" u="heavy" spc="-10" dirty="0">
                <a:solidFill>
                  <a:srgbClr val="0000FF"/>
                </a:solidFill>
                <a:latin typeface="Calibri"/>
                <a:cs typeface="Calibri"/>
                <a:hlinkClick r:id="rId4"/>
              </a:rPr>
              <a:t>e</a:t>
            </a:r>
            <a:r>
              <a:rPr sz="1700" u="heavy" spc="5" dirty="0">
                <a:solidFill>
                  <a:srgbClr val="0000FF"/>
                </a:solidFill>
                <a:latin typeface="Calibri"/>
                <a:cs typeface="Calibri"/>
                <a:hlinkClick r:id="rId4"/>
              </a:rPr>
              <a:t>s</a:t>
            </a:r>
            <a:r>
              <a:rPr sz="1700" u="heavy" dirty="0">
                <a:solidFill>
                  <a:srgbClr val="0000FF"/>
                </a:solidFill>
                <a:latin typeface="Calibri"/>
                <a:cs typeface="Calibri"/>
                <a:hlinkClick r:id="rId4"/>
              </a:rPr>
              <a:t>/</a:t>
            </a:r>
            <a:r>
              <a:rPr sz="1700" u="heavy" spc="-15" dirty="0">
                <a:solidFill>
                  <a:srgbClr val="0000FF"/>
                </a:solidFill>
                <a:latin typeface="Calibri"/>
                <a:cs typeface="Calibri"/>
                <a:hlinkClick r:id="rId4"/>
              </a:rPr>
              <a:t>S</a:t>
            </a:r>
            <a:r>
              <a:rPr sz="1700" u="heavy" dirty="0">
                <a:solidFill>
                  <a:srgbClr val="0000FF"/>
                </a:solidFill>
                <a:latin typeface="Calibri"/>
                <a:cs typeface="Calibri"/>
                <a:hlinkClick r:id="rId4"/>
              </a:rPr>
              <a:t>I</a:t>
            </a:r>
            <a:r>
              <a:rPr sz="1700" u="heavy" spc="-5" dirty="0">
                <a:solidFill>
                  <a:srgbClr val="0000FF"/>
                </a:solidFill>
                <a:latin typeface="Calibri"/>
                <a:cs typeface="Calibri"/>
                <a:hlinkClick r:id="rId4"/>
              </a:rPr>
              <a:t>A</a:t>
            </a:r>
            <a:r>
              <a:rPr sz="1700" u="heavy" dirty="0">
                <a:solidFill>
                  <a:srgbClr val="0000FF"/>
                </a:solidFill>
                <a:latin typeface="Calibri"/>
                <a:cs typeface="Calibri"/>
                <a:hlinkClick r:id="rId4"/>
              </a:rPr>
              <a:t>/N</a:t>
            </a:r>
            <a:r>
              <a:rPr sz="1700" u="heavy" spc="-5" dirty="0">
                <a:solidFill>
                  <a:srgbClr val="0000FF"/>
                </a:solidFill>
                <a:latin typeface="Calibri"/>
                <a:cs typeface="Calibri"/>
                <a:hlinkClick r:id="rId4"/>
              </a:rPr>
              <a:t>E</a:t>
            </a:r>
            <a:r>
              <a:rPr sz="1700" u="heavy" spc="-150" dirty="0">
                <a:solidFill>
                  <a:srgbClr val="0000FF"/>
                </a:solidFill>
                <a:latin typeface="Calibri"/>
                <a:cs typeface="Calibri"/>
                <a:hlinkClick r:id="rId4"/>
              </a:rPr>
              <a:t>T</a:t>
            </a:r>
            <a:r>
              <a:rPr sz="1700" u="heavy" spc="-5" dirty="0">
                <a:solidFill>
                  <a:srgbClr val="0000FF"/>
                </a:solidFill>
                <a:latin typeface="Calibri"/>
                <a:cs typeface="Calibri"/>
                <a:hlinkClick r:id="rId4"/>
              </a:rPr>
              <a:t>AR</a:t>
            </a:r>
            <a:r>
              <a:rPr sz="1700" u="heavy" spc="-30" dirty="0">
                <a:solidFill>
                  <a:srgbClr val="0000FF"/>
                </a:solidFill>
                <a:latin typeface="Calibri"/>
                <a:cs typeface="Calibri"/>
                <a:hlinkClick r:id="rId4"/>
              </a:rPr>
              <a:t>E</a:t>
            </a:r>
            <a:r>
              <a:rPr sz="1700" u="heavy" spc="10" dirty="0">
                <a:solidFill>
                  <a:srgbClr val="0000FF"/>
                </a:solidFill>
                <a:latin typeface="Calibri"/>
                <a:cs typeface="Calibri"/>
                <a:hlinkClick r:id="rId4"/>
              </a:rPr>
              <a:t>A</a:t>
            </a:r>
            <a:r>
              <a:rPr sz="1700" u="heavy" dirty="0">
                <a:solidFill>
                  <a:srgbClr val="0000FF"/>
                </a:solidFill>
                <a:latin typeface="Calibri"/>
                <a:cs typeface="Calibri"/>
                <a:hlinkClick r:id="rId4"/>
              </a:rPr>
              <a:t>.IN</a:t>
            </a:r>
            <a:r>
              <a:rPr sz="1700" u="heavy" spc="-10" dirty="0">
                <a:solidFill>
                  <a:srgbClr val="0000FF"/>
                </a:solidFill>
                <a:latin typeface="Calibri"/>
                <a:cs typeface="Calibri"/>
                <a:hlinkClick r:id="rId4"/>
              </a:rPr>
              <a:t>I</a:t>
            </a:r>
            <a:r>
              <a:rPr sz="1700" u="heavy" dirty="0">
                <a:solidFill>
                  <a:srgbClr val="0000FF"/>
                </a:solidFill>
                <a:latin typeface="Calibri"/>
                <a:cs typeface="Calibri"/>
                <a:hlinkClick r:id="rId4"/>
              </a:rPr>
              <a:t>CI</a:t>
            </a:r>
            <a:endParaRPr sz="1700" dirty="0">
              <a:latin typeface="Calibri"/>
              <a:cs typeface="Calibri"/>
            </a:endParaRPr>
          </a:p>
          <a:p>
            <a:pPr>
              <a:lnSpc>
                <a:spcPct val="100000"/>
              </a:lnSpc>
              <a:spcBef>
                <a:spcPts val="11"/>
              </a:spcBef>
            </a:pPr>
            <a:endParaRPr sz="2150" dirty="0">
              <a:latin typeface="Times New Roman"/>
              <a:cs typeface="Times New Roman"/>
            </a:endParaRPr>
          </a:p>
          <a:p>
            <a:pPr algn="just"/>
            <a:r>
              <a:rPr lang="en-US" sz="1600" dirty="0" smtClean="0">
                <a:solidFill>
                  <a:srgbClr val="8A8A8A"/>
                </a:solidFill>
                <a:cs typeface="Calibri"/>
              </a:rPr>
              <a:t>If you would </a:t>
            </a:r>
            <a:r>
              <a:rPr lang="en-US" sz="1600" dirty="0">
                <a:solidFill>
                  <a:srgbClr val="8A8A8A"/>
                </a:solidFill>
                <a:cs typeface="Calibri"/>
              </a:rPr>
              <a:t>like to know your tutor’s name or to obtain your timetable in PDF format or import the calendar to your Google calendar, or any personal online calendar. To do so you need to access to your </a:t>
            </a:r>
            <a:r>
              <a:rPr lang="en-US" sz="1600" dirty="0" err="1">
                <a:solidFill>
                  <a:srgbClr val="8A8A8A"/>
                </a:solidFill>
                <a:cs typeface="Calibri"/>
              </a:rPr>
              <a:t>Netarea</a:t>
            </a:r>
            <a:r>
              <a:rPr lang="en-US" sz="1600" dirty="0">
                <a:solidFill>
                  <a:srgbClr val="8A8A8A"/>
                </a:solidFill>
                <a:cs typeface="Calibri"/>
              </a:rPr>
              <a:t> and identify yourself with the username and password from the Intranet. </a:t>
            </a:r>
            <a:endParaRPr lang="ca-ES" sz="1600" dirty="0">
              <a:solidFill>
                <a:srgbClr val="8A8A8A"/>
              </a:solidFill>
              <a:cs typeface="Calibri"/>
            </a:endParaRPr>
          </a:p>
        </p:txBody>
      </p:sp>
      <p:sp>
        <p:nvSpPr>
          <p:cNvPr id="5" name="object 5"/>
          <p:cNvSpPr/>
          <p:nvPr/>
        </p:nvSpPr>
        <p:spPr>
          <a:xfrm>
            <a:off x="3145320" y="6074283"/>
            <a:ext cx="2928950" cy="642937"/>
          </a:xfrm>
          <a:prstGeom prst="rect">
            <a:avLst/>
          </a:prstGeom>
          <a:blipFill>
            <a:blip r:embed="rId5" cstate="print"/>
            <a:stretch>
              <a:fillRect/>
            </a:stretch>
          </a:blipFill>
        </p:spPr>
        <p:txBody>
          <a:bodyPr wrap="square" lIns="0" tIns="0" rIns="0" bIns="0" rtlCol="0"/>
          <a:lstStyle/>
          <a:p>
            <a:endParaRPr/>
          </a:p>
        </p:txBody>
      </p:sp>
      <p:sp>
        <p:nvSpPr>
          <p:cNvPr id="6" name="object 6"/>
          <p:cNvSpPr txBox="1"/>
          <p:nvPr/>
        </p:nvSpPr>
        <p:spPr>
          <a:xfrm>
            <a:off x="285724" y="142849"/>
            <a:ext cx="1071880"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sz="2800" spc="-5" dirty="0">
                <a:solidFill>
                  <a:srgbClr val="FFFFFF"/>
                </a:solidFill>
                <a:latin typeface="Calibri"/>
                <a:cs typeface="Calibri"/>
              </a:rPr>
              <a:t>OF</a:t>
            </a:r>
            <a:r>
              <a:rPr sz="2800" dirty="0">
                <a:solidFill>
                  <a:srgbClr val="FFFFFF"/>
                </a:solidFill>
                <a:latin typeface="Calibri"/>
                <a:cs typeface="Calibri"/>
              </a:rPr>
              <a:t>I</a:t>
            </a:r>
            <a:r>
              <a:rPr sz="2800" spc="-5" dirty="0">
                <a:solidFill>
                  <a:srgbClr val="FFFFFF"/>
                </a:solidFill>
                <a:latin typeface="Calibri"/>
                <a:cs typeface="Calibri"/>
              </a:rPr>
              <a:t>C</a:t>
            </a:r>
            <a:r>
              <a:rPr sz="2800" dirty="0">
                <a:solidFill>
                  <a:srgbClr val="FFFFFF"/>
                </a:solidFill>
                <a:latin typeface="Calibri"/>
                <a:cs typeface="Calibri"/>
              </a:rPr>
              <a:t>I</a:t>
            </a:r>
            <a:r>
              <a:rPr sz="2800" spc="-5" dirty="0">
                <a:solidFill>
                  <a:srgbClr val="FFFFFF"/>
                </a:solidFill>
                <a:latin typeface="Calibri"/>
                <a:cs typeface="Calibri"/>
              </a:rPr>
              <a:t>N</a:t>
            </a:r>
            <a:r>
              <a:rPr sz="2800" dirty="0">
                <a:solidFill>
                  <a:srgbClr val="FFFFFF"/>
                </a:solidFill>
                <a:latin typeface="Calibri"/>
                <a:cs typeface="Calibri"/>
              </a:rPr>
              <a:t>A</a:t>
            </a:r>
            <a:r>
              <a:rPr sz="2800" spc="15" dirty="0">
                <a:solidFill>
                  <a:srgbClr val="FFFFFF"/>
                </a:solidFill>
                <a:latin typeface="Calibri"/>
                <a:cs typeface="Calibri"/>
              </a:rPr>
              <a:t> </a:t>
            </a:r>
            <a:r>
              <a:rPr sz="2800" spc="-5" dirty="0">
                <a:solidFill>
                  <a:srgbClr val="FFFFFF"/>
                </a:solidFill>
                <a:latin typeface="Calibri"/>
                <a:cs typeface="Calibri"/>
              </a:rPr>
              <a:t>D</a:t>
            </a:r>
            <a:r>
              <a:rPr sz="2800" dirty="0">
                <a:solidFill>
                  <a:srgbClr val="FFFFFF"/>
                </a:solidFill>
                <a:latin typeface="Calibri"/>
                <a:cs typeface="Calibri"/>
              </a:rPr>
              <a:t>E</a:t>
            </a:r>
            <a:r>
              <a:rPr sz="2800" spc="5" dirty="0">
                <a:solidFill>
                  <a:srgbClr val="FFFFFF"/>
                </a:solidFill>
                <a:latin typeface="Calibri"/>
                <a:cs typeface="Calibri"/>
              </a:rPr>
              <a:t> </a:t>
            </a:r>
            <a:r>
              <a:rPr sz="2800" spc="-5" dirty="0">
                <a:solidFill>
                  <a:srgbClr val="FFFFFF"/>
                </a:solidFill>
                <a:latin typeface="Calibri"/>
                <a:cs typeface="Calibri"/>
              </a:rPr>
              <a:t>S</a:t>
            </a:r>
            <a:r>
              <a:rPr sz="2800" spc="5" dirty="0">
                <a:solidFill>
                  <a:srgbClr val="FFFFFF"/>
                </a:solidFill>
                <a:latin typeface="Calibri"/>
                <a:cs typeface="Calibri"/>
              </a:rPr>
              <a:t>U</a:t>
            </a:r>
            <a:r>
              <a:rPr sz="2800" spc="-5" dirty="0">
                <a:solidFill>
                  <a:srgbClr val="FFFFFF"/>
                </a:solidFill>
                <a:latin typeface="Calibri"/>
                <a:cs typeface="Calibri"/>
              </a:rPr>
              <a:t>PO</a:t>
            </a:r>
            <a:r>
              <a:rPr sz="2800" spc="-20" dirty="0">
                <a:solidFill>
                  <a:srgbClr val="FFFFFF"/>
                </a:solidFill>
                <a:latin typeface="Calibri"/>
                <a:cs typeface="Calibri"/>
              </a:rPr>
              <a:t>R</a:t>
            </a:r>
            <a:r>
              <a:rPr sz="2800" dirty="0">
                <a:solidFill>
                  <a:srgbClr val="FFFFFF"/>
                </a:solidFill>
                <a:latin typeface="Calibri"/>
                <a:cs typeface="Calibri"/>
              </a:rPr>
              <a:t>T</a:t>
            </a:r>
            <a:r>
              <a:rPr sz="2800" spc="20" dirty="0">
                <a:solidFill>
                  <a:srgbClr val="FFFFFF"/>
                </a:solidFill>
                <a:latin typeface="Calibri"/>
                <a:cs typeface="Calibri"/>
              </a:rPr>
              <a:t> </a:t>
            </a:r>
            <a:r>
              <a:rPr sz="2800" dirty="0">
                <a:solidFill>
                  <a:srgbClr val="FFFFFF"/>
                </a:solidFill>
                <a:latin typeface="Calibri"/>
                <a:cs typeface="Calibri"/>
              </a:rPr>
              <a:t>A</a:t>
            </a:r>
            <a:r>
              <a:rPr sz="2800" spc="5" dirty="0">
                <a:solidFill>
                  <a:srgbClr val="FFFFFF"/>
                </a:solidFill>
                <a:latin typeface="Calibri"/>
                <a:cs typeface="Calibri"/>
              </a:rPr>
              <a:t> </a:t>
            </a:r>
            <a:r>
              <a:rPr sz="2800" dirty="0">
                <a:solidFill>
                  <a:srgbClr val="FFFFFF"/>
                </a:solidFill>
                <a:latin typeface="Calibri"/>
                <a:cs typeface="Calibri"/>
              </a:rPr>
              <a:t>LA</a:t>
            </a:r>
            <a:r>
              <a:rPr sz="2800" spc="15" dirty="0">
                <a:solidFill>
                  <a:srgbClr val="FFFFFF"/>
                </a:solidFill>
                <a:latin typeface="Calibri"/>
                <a:cs typeface="Calibri"/>
              </a:rPr>
              <a:t> </a:t>
            </a:r>
            <a:r>
              <a:rPr sz="2800" spc="-5" dirty="0">
                <a:solidFill>
                  <a:srgbClr val="FFFFFF"/>
                </a:solidFill>
                <a:latin typeface="Calibri"/>
                <a:cs typeface="Calibri"/>
              </a:rPr>
              <a:t>DOC</a:t>
            </a:r>
            <a:r>
              <a:rPr sz="2800" dirty="0">
                <a:solidFill>
                  <a:srgbClr val="FFFFFF"/>
                </a:solidFill>
                <a:latin typeface="Calibri"/>
                <a:cs typeface="Calibri"/>
              </a:rPr>
              <a:t>È</a:t>
            </a:r>
            <a:r>
              <a:rPr sz="2800" spc="-5" dirty="0">
                <a:solidFill>
                  <a:srgbClr val="FFFFFF"/>
                </a:solidFill>
                <a:latin typeface="Calibri"/>
                <a:cs typeface="Calibri"/>
              </a:rPr>
              <a:t>NC</a:t>
            </a:r>
            <a:r>
              <a:rPr sz="2800" dirty="0">
                <a:solidFill>
                  <a:srgbClr val="FFFFFF"/>
                </a:solidFill>
                <a:latin typeface="Calibri"/>
                <a:cs typeface="Calibri"/>
              </a:rPr>
              <a:t>IA</a:t>
            </a:r>
            <a:endParaRPr sz="2800">
              <a:latin typeface="Calibri"/>
              <a:cs typeface="Calibri"/>
            </a:endParaRPr>
          </a:p>
        </p:txBody>
      </p:sp>
      <p:sp>
        <p:nvSpPr>
          <p:cNvPr id="7" name="object 7"/>
          <p:cNvSpPr txBox="1"/>
          <p:nvPr/>
        </p:nvSpPr>
        <p:spPr>
          <a:xfrm>
            <a:off x="8425688" y="6463728"/>
            <a:ext cx="180975" cy="184666"/>
          </a:xfrm>
          <a:prstGeom prst="rect">
            <a:avLst/>
          </a:prstGeom>
        </p:spPr>
        <p:txBody>
          <a:bodyPr vert="horz" wrap="square" lIns="0" tIns="0" rIns="0" bIns="0" rtlCol="0">
            <a:spAutoFit/>
          </a:bodyPr>
          <a:lstStyle/>
          <a:p>
            <a:pPr marL="12700">
              <a:lnSpc>
                <a:spcPct val="100000"/>
              </a:lnSpc>
            </a:pPr>
            <a:r>
              <a:rPr lang="ca-ES" sz="1200" spc="-10" dirty="0" smtClean="0">
                <a:solidFill>
                  <a:srgbClr val="8A8A8A"/>
                </a:solidFill>
                <a:latin typeface="Calibri"/>
                <a:cs typeface="Calibri"/>
              </a:rPr>
              <a:t>8</a:t>
            </a:r>
            <a:endParaRPr sz="1200" dirty="0">
              <a:latin typeface="Calibri"/>
              <a:cs typeface="Calibri"/>
            </a:endParaRPr>
          </a:p>
        </p:txBody>
      </p:sp>
      <p:sp>
        <p:nvSpPr>
          <p:cNvPr id="8" name="QuadreDeText 7"/>
          <p:cNvSpPr txBox="1"/>
          <p:nvPr/>
        </p:nvSpPr>
        <p:spPr>
          <a:xfrm>
            <a:off x="409562" y="6224635"/>
            <a:ext cx="824204" cy="400110"/>
          </a:xfrm>
          <a:prstGeom prst="rect">
            <a:avLst/>
          </a:prstGeom>
          <a:noFill/>
        </p:spPr>
        <p:txBody>
          <a:bodyPr wrap="square" rtlCol="0">
            <a:spAutoFit/>
          </a:bodyPr>
          <a:lstStyle/>
          <a:p>
            <a:r>
              <a:rPr lang="es-ES" sz="1000" dirty="0" smtClean="0"/>
              <a:t>NOVEMBRE 2015</a:t>
            </a:r>
            <a:endParaRPr lang="ca-ES" sz="1000" dirty="0"/>
          </a:p>
        </p:txBody>
      </p:sp>
      <p:sp>
        <p:nvSpPr>
          <p:cNvPr id="9" name="object 7"/>
          <p:cNvSpPr txBox="1"/>
          <p:nvPr/>
        </p:nvSpPr>
        <p:spPr>
          <a:xfrm>
            <a:off x="285724" y="142849"/>
            <a:ext cx="1292662"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lang="es-ES" sz="2800" spc="-5" dirty="0" smtClean="0">
                <a:solidFill>
                  <a:srgbClr val="FFFFFF"/>
                </a:solidFill>
                <a:latin typeface="Calibri"/>
                <a:cs typeface="Calibri"/>
              </a:rPr>
              <a:t> </a:t>
            </a:r>
          </a:p>
          <a:p>
            <a:pPr marL="641350">
              <a:lnSpc>
                <a:spcPct val="100000"/>
              </a:lnSpc>
            </a:pPr>
            <a:r>
              <a:rPr lang="es-ES" sz="2800" spc="-5" dirty="0">
                <a:solidFill>
                  <a:srgbClr val="FFFFFF"/>
                </a:solidFill>
                <a:latin typeface="Calibri"/>
                <a:cs typeface="Calibri"/>
              </a:rPr>
              <a:t> </a:t>
            </a:r>
            <a:r>
              <a:rPr lang="es-ES" sz="2800" spc="-5" dirty="0" smtClean="0">
                <a:solidFill>
                  <a:srgbClr val="FFFFFF"/>
                </a:solidFill>
                <a:latin typeface="Calibri"/>
                <a:cs typeface="Calibri"/>
              </a:rPr>
              <a:t>             TEACHING  SUPPORT  OFFICE </a:t>
            </a:r>
          </a:p>
          <a:p>
            <a:pPr marL="360000">
              <a:lnSpc>
                <a:spcPct val="100000"/>
              </a:lnSpc>
            </a:pPr>
            <a:endParaRPr lang="es-ES" sz="2800" spc="-5" dirty="0" smtClean="0">
              <a:solidFill>
                <a:srgbClr val="FFFFFF"/>
              </a:solidFill>
              <a:latin typeface="Calibri"/>
              <a:cs typeface="Calibri"/>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2058451" y="1799487"/>
            <a:ext cx="2188845" cy="338554"/>
          </a:xfrm>
          <a:prstGeom prst="rect">
            <a:avLst/>
          </a:prstGeom>
        </p:spPr>
        <p:txBody>
          <a:bodyPr vert="horz" wrap="square" lIns="0" tIns="0" rIns="0" bIns="0" rtlCol="0">
            <a:spAutoFit/>
          </a:bodyPr>
          <a:lstStyle/>
          <a:p>
            <a:pPr marL="12700">
              <a:lnSpc>
                <a:spcPct val="100000"/>
              </a:lnSpc>
            </a:pPr>
            <a:r>
              <a:rPr lang="es-ES" sz="2200" b="1" spc="-20" dirty="0" err="1" smtClean="0">
                <a:solidFill>
                  <a:srgbClr val="8A8A8A"/>
                </a:solidFill>
                <a:latin typeface="Calibri"/>
                <a:cs typeface="Calibri"/>
              </a:rPr>
              <a:t>Academic</a:t>
            </a:r>
            <a:r>
              <a:rPr lang="es-ES" sz="2200" b="1" spc="-20" dirty="0" smtClean="0">
                <a:solidFill>
                  <a:srgbClr val="8A8A8A"/>
                </a:solidFill>
                <a:latin typeface="Calibri"/>
                <a:cs typeface="Calibri"/>
              </a:rPr>
              <a:t> </a:t>
            </a:r>
            <a:r>
              <a:rPr lang="es-ES" sz="2200" b="1" spc="-20" dirty="0" err="1" smtClean="0">
                <a:solidFill>
                  <a:srgbClr val="8A8A8A"/>
                </a:solidFill>
                <a:latin typeface="Calibri"/>
                <a:cs typeface="Calibri"/>
              </a:rPr>
              <a:t>doubts</a:t>
            </a:r>
            <a:r>
              <a:rPr sz="2200" b="1" spc="-10" dirty="0" smtClean="0">
                <a:solidFill>
                  <a:srgbClr val="8A8A8A"/>
                </a:solidFill>
                <a:latin typeface="Calibri"/>
                <a:cs typeface="Calibri"/>
              </a:rPr>
              <a:t>:</a:t>
            </a:r>
            <a:endParaRPr sz="2200" dirty="0">
              <a:latin typeface="Calibri"/>
              <a:cs typeface="Calibri"/>
            </a:endParaRPr>
          </a:p>
        </p:txBody>
      </p:sp>
      <p:sp>
        <p:nvSpPr>
          <p:cNvPr id="4" name="object 4"/>
          <p:cNvSpPr txBox="1"/>
          <p:nvPr/>
        </p:nvSpPr>
        <p:spPr>
          <a:xfrm>
            <a:off x="1752601" y="2286000"/>
            <a:ext cx="7239000" cy="4224233"/>
          </a:xfrm>
          <a:prstGeom prst="rect">
            <a:avLst/>
          </a:prstGeom>
        </p:spPr>
        <p:txBody>
          <a:bodyPr vert="horz" wrap="square" lIns="0" tIns="0" rIns="0" bIns="0" rtlCol="0">
            <a:spAutoFit/>
          </a:bodyPr>
          <a:lstStyle/>
          <a:p>
            <a:pPr marL="298450" marR="5080" indent="-285750">
              <a:lnSpc>
                <a:spcPct val="150000"/>
              </a:lnSpc>
              <a:spcBef>
                <a:spcPts val="575"/>
              </a:spcBef>
              <a:buClr>
                <a:srgbClr val="8A8A8A"/>
              </a:buClr>
              <a:buFont typeface="Wingdings" panose="05000000000000000000" pitchFamily="2" charset="2"/>
              <a:buChar char="ü"/>
              <a:tabLst>
                <a:tab pos="355600" algn="l"/>
                <a:tab pos="3126740" algn="l"/>
              </a:tabLst>
            </a:pPr>
            <a:r>
              <a:rPr lang="en-US" sz="1400" dirty="0" smtClean="0">
                <a:solidFill>
                  <a:srgbClr val="8A8A8A"/>
                </a:solidFill>
                <a:cs typeface="Calibri"/>
              </a:rPr>
              <a:t>Online</a:t>
            </a:r>
            <a:r>
              <a:rPr lang="en-US" sz="1400" dirty="0">
                <a:solidFill>
                  <a:srgbClr val="8A8A8A"/>
                </a:solidFill>
                <a:cs typeface="Calibri"/>
              </a:rPr>
              <a:t>, </a:t>
            </a:r>
            <a:r>
              <a:rPr lang="en-US" sz="1400" dirty="0" smtClean="0">
                <a:solidFill>
                  <a:srgbClr val="8A8A8A"/>
                </a:solidFill>
                <a:cs typeface="Calibri"/>
              </a:rPr>
              <a:t>open a </a:t>
            </a:r>
            <a:r>
              <a:rPr lang="en-US" sz="1400" dirty="0" err="1" smtClean="0">
                <a:solidFill>
                  <a:srgbClr val="8A8A8A"/>
                </a:solidFill>
                <a:cs typeface="Calibri"/>
              </a:rPr>
              <a:t>tiquet</a:t>
            </a:r>
            <a:r>
              <a:rPr lang="en-US" sz="1400" dirty="0" smtClean="0">
                <a:solidFill>
                  <a:srgbClr val="8A8A8A"/>
                </a:solidFill>
                <a:cs typeface="Calibri"/>
              </a:rPr>
              <a:t> </a:t>
            </a:r>
            <a:r>
              <a:rPr lang="en-US" sz="1400" dirty="0">
                <a:solidFill>
                  <a:srgbClr val="8A8A8A"/>
                </a:solidFill>
                <a:cs typeface="Calibri"/>
              </a:rPr>
              <a:t>DEMANA  </a:t>
            </a:r>
            <a:r>
              <a:rPr lang="en-US" sz="1400" dirty="0">
                <a:solidFill>
                  <a:srgbClr val="8A8A8A"/>
                </a:solidFill>
                <a:cs typeface="Calibri"/>
                <a:hlinkClick r:id="rId3"/>
              </a:rPr>
              <a:t>https://</a:t>
            </a:r>
            <a:r>
              <a:rPr lang="en-US" sz="1400" dirty="0" smtClean="0">
                <a:solidFill>
                  <a:srgbClr val="8A8A8A"/>
                </a:solidFill>
                <a:cs typeface="Calibri"/>
                <a:hlinkClick r:id="rId3"/>
              </a:rPr>
              <a:t>demana.upc.edu/osdcbl/login.php</a:t>
            </a:r>
            <a:endParaRPr lang="en-US" sz="1400" dirty="0">
              <a:solidFill>
                <a:srgbClr val="8A8A8A"/>
              </a:solidFill>
              <a:cs typeface="Calibri"/>
            </a:endParaRPr>
          </a:p>
          <a:p>
            <a:pPr marL="298450" marR="5080" indent="-285750">
              <a:lnSpc>
                <a:spcPct val="150000"/>
              </a:lnSpc>
              <a:spcBef>
                <a:spcPts val="575"/>
              </a:spcBef>
              <a:buClr>
                <a:srgbClr val="8A8A8A"/>
              </a:buClr>
              <a:buFont typeface="Wingdings" panose="05000000000000000000" pitchFamily="2" charset="2"/>
              <a:buChar char="ü"/>
              <a:tabLst>
                <a:tab pos="355600" algn="l"/>
                <a:tab pos="3126740" algn="l"/>
              </a:tabLst>
            </a:pPr>
            <a:r>
              <a:rPr lang="en-US" sz="1400" dirty="0">
                <a:solidFill>
                  <a:srgbClr val="8A8A8A"/>
                </a:solidFill>
                <a:cs typeface="Calibri"/>
              </a:rPr>
              <a:t>Face to face </a:t>
            </a:r>
            <a:r>
              <a:rPr lang="en-US" sz="1400" dirty="0" smtClean="0">
                <a:solidFill>
                  <a:srgbClr val="8A8A8A"/>
                </a:solidFill>
                <a:cs typeface="Calibri"/>
              </a:rPr>
              <a:t>in the “</a:t>
            </a:r>
            <a:r>
              <a:rPr lang="en-US" sz="1400" dirty="0" err="1" smtClean="0">
                <a:solidFill>
                  <a:srgbClr val="8A8A8A"/>
                </a:solidFill>
                <a:cs typeface="Calibri"/>
              </a:rPr>
              <a:t>Oficina</a:t>
            </a:r>
            <a:r>
              <a:rPr lang="en-US" sz="1400" dirty="0">
                <a:solidFill>
                  <a:srgbClr val="8A8A8A"/>
                </a:solidFill>
                <a:cs typeface="Calibri"/>
              </a:rPr>
              <a:t> </a:t>
            </a:r>
            <a:r>
              <a:rPr lang="en-US" sz="1400" dirty="0" err="1" smtClean="0">
                <a:solidFill>
                  <a:srgbClr val="8A8A8A"/>
                </a:solidFill>
                <a:cs typeface="Calibri"/>
              </a:rPr>
              <a:t>Oberta</a:t>
            </a:r>
            <a:r>
              <a:rPr lang="en-US" sz="1400" dirty="0" smtClean="0">
                <a:solidFill>
                  <a:srgbClr val="8A8A8A"/>
                </a:solidFill>
                <a:cs typeface="Calibri"/>
              </a:rPr>
              <a:t>” </a:t>
            </a:r>
            <a:r>
              <a:rPr lang="en-US" sz="1400" dirty="0">
                <a:solidFill>
                  <a:srgbClr val="8A8A8A"/>
                </a:solidFill>
                <a:cs typeface="Calibri"/>
              </a:rPr>
              <a:t>in our timetable of attention that can be consulted </a:t>
            </a:r>
            <a:r>
              <a:rPr lang="en-US" sz="1400" dirty="0" smtClean="0">
                <a:solidFill>
                  <a:srgbClr val="8A8A8A"/>
                </a:solidFill>
                <a:cs typeface="Calibri"/>
              </a:rPr>
              <a:t>on </a:t>
            </a:r>
            <a:r>
              <a:rPr lang="en-US" sz="1400" dirty="0">
                <a:solidFill>
                  <a:srgbClr val="8A8A8A"/>
                </a:solidFill>
                <a:cs typeface="Calibri"/>
                <a:hlinkClick r:id="rId4"/>
              </a:rPr>
              <a:t>https://</a:t>
            </a:r>
            <a:r>
              <a:rPr lang="en-US" sz="1400" dirty="0" smtClean="0">
                <a:solidFill>
                  <a:srgbClr val="8A8A8A"/>
                </a:solidFill>
                <a:cs typeface="Calibri"/>
                <a:hlinkClick r:id="rId4"/>
              </a:rPr>
              <a:t>esab.upc.edu/ca/</a:t>
            </a:r>
            <a:r>
              <a:rPr lang="en-US" sz="1400" dirty="0" err="1" smtClean="0">
                <a:solidFill>
                  <a:srgbClr val="8A8A8A"/>
                </a:solidFill>
                <a:cs typeface="Calibri"/>
                <a:hlinkClick r:id="rId4"/>
              </a:rPr>
              <a:t>CursActual</a:t>
            </a:r>
            <a:r>
              <a:rPr lang="en-US" sz="1400" dirty="0" smtClean="0">
                <a:solidFill>
                  <a:srgbClr val="8A8A8A"/>
                </a:solidFill>
                <a:cs typeface="Calibri"/>
                <a:hlinkClick r:id="rId4"/>
              </a:rPr>
              <a:t>/</a:t>
            </a:r>
            <a:r>
              <a:rPr lang="en-US" sz="1400" dirty="0" err="1" smtClean="0">
                <a:solidFill>
                  <a:srgbClr val="8A8A8A"/>
                </a:solidFill>
                <a:cs typeface="Calibri"/>
                <a:hlinkClick r:id="rId4"/>
              </a:rPr>
              <a:t>Informació</a:t>
            </a:r>
            <a:r>
              <a:rPr lang="en-US" sz="1400" dirty="0" smtClean="0">
                <a:solidFill>
                  <a:srgbClr val="8A8A8A"/>
                </a:solidFill>
                <a:cs typeface="Calibri"/>
              </a:rPr>
              <a:t> </a:t>
            </a:r>
            <a:r>
              <a:rPr lang="en-US" sz="1400" dirty="0" err="1" smtClean="0">
                <a:solidFill>
                  <a:srgbClr val="8A8A8A"/>
                </a:solidFill>
                <a:cs typeface="Calibri"/>
              </a:rPr>
              <a:t>i</a:t>
            </a:r>
            <a:r>
              <a:rPr lang="en-US" sz="1400" dirty="0" smtClean="0">
                <a:solidFill>
                  <a:srgbClr val="8A8A8A"/>
                </a:solidFill>
                <a:cs typeface="Calibri"/>
              </a:rPr>
              <a:t> </a:t>
            </a:r>
            <a:r>
              <a:rPr lang="en-US" sz="1400" dirty="0" err="1" smtClean="0">
                <a:solidFill>
                  <a:srgbClr val="8A8A8A"/>
                </a:solidFill>
                <a:cs typeface="Calibri"/>
              </a:rPr>
              <a:t>tràmits</a:t>
            </a:r>
            <a:r>
              <a:rPr lang="en-US" sz="1400" smtClean="0">
                <a:solidFill>
                  <a:srgbClr val="8A8A8A"/>
                </a:solidFill>
                <a:cs typeface="Calibri"/>
              </a:rPr>
              <a:t> acad</a:t>
            </a:r>
            <a:r>
              <a:rPr lang="en-US" sz="1400" smtClean="0">
                <a:solidFill>
                  <a:srgbClr val="8A8A8A"/>
                </a:solidFill>
                <a:cs typeface="Calibri"/>
                <a:hlinkClick r:id="rId5"/>
              </a:rPr>
              <a:t>e</a:t>
            </a:r>
            <a:r>
              <a:rPr lang="en-US" sz="1400" smtClean="0">
                <a:solidFill>
                  <a:srgbClr val="8A8A8A"/>
                </a:solidFill>
                <a:cs typeface="Calibri"/>
              </a:rPr>
              <a:t>mics </a:t>
            </a:r>
            <a:r>
              <a:rPr sz="1400" smtClean="0">
                <a:solidFill>
                  <a:srgbClr val="8A8A8A"/>
                </a:solidFill>
                <a:latin typeface="Calibri"/>
                <a:cs typeface="Calibri"/>
                <a:hlinkClick r:id="rId5"/>
              </a:rPr>
              <a:t>Oficina</a:t>
            </a:r>
            <a:r>
              <a:rPr sz="1400" dirty="0" smtClean="0">
                <a:solidFill>
                  <a:srgbClr val="8A8A8A"/>
                </a:solidFill>
                <a:latin typeface="Calibri"/>
                <a:cs typeface="Calibri"/>
                <a:hlinkClick r:id="rId5"/>
              </a:rPr>
              <a:t> </a:t>
            </a:r>
            <a:r>
              <a:rPr sz="1400" dirty="0">
                <a:solidFill>
                  <a:srgbClr val="8A8A8A"/>
                </a:solidFill>
                <a:latin typeface="Calibri"/>
                <a:cs typeface="Calibri"/>
                <a:hlinkClick r:id="rId5"/>
              </a:rPr>
              <a:t>de Suport a la Docència (On </a:t>
            </a:r>
            <a:r>
              <a:rPr sz="1400" dirty="0" err="1" smtClean="0">
                <a:solidFill>
                  <a:srgbClr val="8A8A8A"/>
                </a:solidFill>
                <a:latin typeface="Calibri"/>
                <a:cs typeface="Calibri"/>
                <a:hlinkClick r:id="rId5"/>
              </a:rPr>
              <a:t>trobar-nos</a:t>
            </a:r>
            <a:r>
              <a:rPr sz="1400" dirty="0" smtClean="0">
                <a:solidFill>
                  <a:srgbClr val="8A8A8A"/>
                </a:solidFill>
                <a:latin typeface="Calibri"/>
                <a:cs typeface="Calibri"/>
                <a:hlinkClick r:id="rId5"/>
              </a:rPr>
              <a:t>)</a:t>
            </a:r>
            <a:endParaRPr lang="es-ES" sz="1400" dirty="0">
              <a:latin typeface="Calibri"/>
              <a:cs typeface="Calibri"/>
            </a:endParaRPr>
          </a:p>
          <a:p>
            <a:pPr marL="298450" marR="5080" indent="-285750">
              <a:lnSpc>
                <a:spcPct val="150000"/>
              </a:lnSpc>
              <a:spcBef>
                <a:spcPts val="575"/>
              </a:spcBef>
              <a:buClr>
                <a:srgbClr val="8A8A8A"/>
              </a:buClr>
              <a:buFont typeface="Wingdings" panose="05000000000000000000" pitchFamily="2" charset="2"/>
              <a:buChar char="ü"/>
              <a:tabLst>
                <a:tab pos="355600" algn="l"/>
                <a:tab pos="3126740" algn="l"/>
              </a:tabLst>
            </a:pPr>
            <a:r>
              <a:rPr lang="es-ES" sz="1400" dirty="0" err="1">
                <a:solidFill>
                  <a:srgbClr val="8A8A8A"/>
                </a:solidFill>
                <a:cs typeface="Calibri"/>
              </a:rPr>
              <a:t>By</a:t>
            </a:r>
            <a:r>
              <a:rPr lang="es-ES" sz="1400" dirty="0">
                <a:solidFill>
                  <a:srgbClr val="8A8A8A"/>
                </a:solidFill>
                <a:cs typeface="Calibri"/>
              </a:rPr>
              <a:t> </a:t>
            </a:r>
            <a:r>
              <a:rPr lang="es-ES" sz="1400" dirty="0" err="1">
                <a:solidFill>
                  <a:srgbClr val="8A8A8A"/>
                </a:solidFill>
                <a:cs typeface="Calibri"/>
              </a:rPr>
              <a:t>telephone</a:t>
            </a:r>
            <a:r>
              <a:rPr lang="es-ES" sz="1400" dirty="0">
                <a:solidFill>
                  <a:srgbClr val="8A8A8A"/>
                </a:solidFill>
                <a:cs typeface="Calibri"/>
              </a:rPr>
              <a:t> </a:t>
            </a:r>
            <a:r>
              <a:rPr lang="es-ES" sz="1400" dirty="0" err="1">
                <a:solidFill>
                  <a:srgbClr val="8A8A8A"/>
                </a:solidFill>
                <a:cs typeface="Calibri"/>
              </a:rPr>
              <a:t>from</a:t>
            </a:r>
            <a:r>
              <a:rPr lang="es-ES" sz="1400" dirty="0">
                <a:solidFill>
                  <a:srgbClr val="8A8A8A"/>
                </a:solidFill>
                <a:cs typeface="Calibri"/>
              </a:rPr>
              <a:t> </a:t>
            </a:r>
            <a:r>
              <a:rPr lang="es-ES" sz="1400" dirty="0" err="1">
                <a:solidFill>
                  <a:srgbClr val="8A8A8A"/>
                </a:solidFill>
                <a:cs typeface="Calibri"/>
              </a:rPr>
              <a:t>the</a:t>
            </a:r>
            <a:r>
              <a:rPr lang="es-ES" sz="1400" dirty="0">
                <a:solidFill>
                  <a:srgbClr val="8A8A8A"/>
                </a:solidFill>
                <a:cs typeface="Calibri"/>
              </a:rPr>
              <a:t> </a:t>
            </a:r>
            <a:r>
              <a:rPr lang="es-ES" sz="1400" dirty="0" err="1">
                <a:solidFill>
                  <a:srgbClr val="8A8A8A"/>
                </a:solidFill>
                <a:cs typeface="Calibri"/>
              </a:rPr>
              <a:t>number</a:t>
            </a:r>
            <a:r>
              <a:rPr lang="es-ES" sz="1400" dirty="0">
                <a:solidFill>
                  <a:srgbClr val="8A8A8A"/>
                </a:solidFill>
                <a:cs typeface="Calibri"/>
              </a:rPr>
              <a:t> </a:t>
            </a:r>
            <a:r>
              <a:rPr sz="1400" dirty="0">
                <a:solidFill>
                  <a:srgbClr val="8A8A8A"/>
                </a:solidFill>
                <a:cs typeface="Calibri"/>
              </a:rPr>
              <a:t>93 552 35 02</a:t>
            </a:r>
          </a:p>
          <a:p>
            <a:pPr>
              <a:lnSpc>
                <a:spcPct val="100000"/>
              </a:lnSpc>
              <a:spcBef>
                <a:spcPts val="12"/>
              </a:spcBef>
            </a:pPr>
            <a:endParaRPr sz="1450" dirty="0">
              <a:latin typeface="Times New Roman"/>
              <a:cs typeface="Times New Roman"/>
            </a:endParaRPr>
          </a:p>
          <a:p>
            <a:pPr algn="ctr"/>
            <a:r>
              <a:rPr lang="en-US" sz="1400" b="1" dirty="0">
                <a:solidFill>
                  <a:srgbClr val="8A8A8A"/>
                </a:solidFill>
                <a:cs typeface="Calibri"/>
              </a:rPr>
              <a:t>We strongly recommend that you contact us by e-mail </a:t>
            </a:r>
            <a:endParaRPr lang="ca-ES" sz="1400" b="1" dirty="0">
              <a:solidFill>
                <a:srgbClr val="8A8A8A"/>
              </a:solidFill>
              <a:cs typeface="Calibri"/>
            </a:endParaRPr>
          </a:p>
          <a:p>
            <a:pPr>
              <a:lnSpc>
                <a:spcPct val="100000"/>
              </a:lnSpc>
              <a:spcBef>
                <a:spcPts val="26"/>
              </a:spcBef>
            </a:pPr>
            <a:endParaRPr sz="1400" dirty="0">
              <a:latin typeface="Times New Roman"/>
              <a:cs typeface="Times New Roman"/>
            </a:endParaRPr>
          </a:p>
          <a:p>
            <a:pPr marL="12700">
              <a:lnSpc>
                <a:spcPct val="150000"/>
              </a:lnSpc>
            </a:pPr>
            <a:r>
              <a:rPr lang="en-US" sz="2200" b="1" spc="-20" dirty="0" smtClean="0">
                <a:solidFill>
                  <a:srgbClr val="8A8A8A"/>
                </a:solidFill>
                <a:latin typeface="Calibri"/>
                <a:cs typeface="Calibri"/>
              </a:rPr>
              <a:t>     IT </a:t>
            </a:r>
            <a:r>
              <a:rPr lang="en-US" sz="2200" b="1" spc="-20" dirty="0">
                <a:solidFill>
                  <a:srgbClr val="8A8A8A"/>
                </a:solidFill>
                <a:latin typeface="Calibri"/>
                <a:cs typeface="Calibri"/>
              </a:rPr>
              <a:t>doubts </a:t>
            </a:r>
            <a:r>
              <a:rPr sz="2200" b="1" spc="-20" dirty="0" smtClean="0">
                <a:solidFill>
                  <a:srgbClr val="8A8A8A"/>
                </a:solidFill>
                <a:latin typeface="Calibri"/>
                <a:cs typeface="Calibri"/>
              </a:rPr>
              <a:t>:</a:t>
            </a:r>
            <a:endParaRPr lang="es-ES" sz="2200" b="1" spc="-20" dirty="0" smtClean="0">
              <a:solidFill>
                <a:srgbClr val="8A8A8A"/>
              </a:solidFill>
              <a:latin typeface="Calibri"/>
              <a:cs typeface="Calibri"/>
            </a:endParaRPr>
          </a:p>
          <a:p>
            <a:pPr marL="12700" marR="5080">
              <a:lnSpc>
                <a:spcPct val="150000"/>
              </a:lnSpc>
              <a:spcBef>
                <a:spcPts val="45"/>
              </a:spcBef>
            </a:pPr>
            <a:r>
              <a:rPr lang="en-US" sz="1400" dirty="0" smtClean="0">
                <a:solidFill>
                  <a:srgbClr val="8A8A8A"/>
                </a:solidFill>
                <a:cs typeface="Calibri"/>
              </a:rPr>
              <a:t> If</a:t>
            </a:r>
            <a:r>
              <a:rPr lang="en-US" sz="1400" dirty="0" smtClean="0"/>
              <a:t> </a:t>
            </a:r>
            <a:r>
              <a:rPr lang="en-US" sz="1400" dirty="0">
                <a:solidFill>
                  <a:srgbClr val="8A8A8A"/>
                </a:solidFill>
                <a:cs typeface="Calibri"/>
              </a:rPr>
              <a:t>you have any IT trouble, please contact with </a:t>
            </a:r>
            <a:r>
              <a:rPr lang="ca-ES" sz="1400" dirty="0">
                <a:solidFill>
                  <a:srgbClr val="8A8A8A"/>
                </a:solidFill>
                <a:cs typeface="Calibri"/>
                <a:hlinkClick r:id="rId6"/>
              </a:rPr>
              <a:t>ICT Services for </a:t>
            </a:r>
            <a:r>
              <a:rPr lang="ca-ES" sz="1400" dirty="0" smtClean="0">
                <a:solidFill>
                  <a:srgbClr val="8A8A8A"/>
                </a:solidFill>
                <a:cs typeface="Calibri"/>
                <a:hlinkClick r:id="rId6"/>
              </a:rPr>
              <a:t>UPC</a:t>
            </a:r>
            <a:r>
              <a:rPr lang="ca-ES" sz="1400" dirty="0" smtClean="0">
                <a:solidFill>
                  <a:srgbClr val="8A8A8A"/>
                </a:solidFill>
                <a:cs typeface="Calibri"/>
              </a:rPr>
              <a:t> (</a:t>
            </a:r>
            <a:r>
              <a:rPr lang="en-US" sz="1400" b="1" dirty="0" smtClean="0">
                <a:hlinkClick r:id="rId7"/>
              </a:rPr>
              <a:t>http</a:t>
            </a:r>
            <a:r>
              <a:rPr lang="en-US" sz="1400" b="1" dirty="0">
                <a:hlinkClick r:id="rId7"/>
              </a:rPr>
              <a:t>://</a:t>
            </a:r>
            <a:r>
              <a:rPr lang="en-US" sz="1400" b="1" dirty="0" smtClean="0">
                <a:hlinkClick r:id="rId7"/>
              </a:rPr>
              <a:t>www.upcnet.es/atic</a:t>
            </a:r>
            <a:r>
              <a:rPr lang="en-US" sz="1400" dirty="0">
                <a:solidFill>
                  <a:srgbClr val="8A8A8A"/>
                </a:solidFill>
                <a:cs typeface="Calibri"/>
              </a:rPr>
              <a:t>)</a:t>
            </a:r>
            <a:endParaRPr lang="ca-ES" sz="1400" dirty="0">
              <a:solidFill>
                <a:srgbClr val="8A8A8A"/>
              </a:solidFill>
              <a:cs typeface="Calibri"/>
            </a:endParaRPr>
          </a:p>
          <a:p>
            <a:pPr marL="298450" marR="5080" indent="-285750">
              <a:lnSpc>
                <a:spcPct val="150000"/>
              </a:lnSpc>
              <a:spcBef>
                <a:spcPts val="45"/>
              </a:spcBef>
              <a:buFont typeface="Wingdings" panose="05000000000000000000" pitchFamily="2" charset="2"/>
              <a:buChar char="ü"/>
            </a:pPr>
            <a:r>
              <a:rPr lang="en-US" sz="1400" dirty="0">
                <a:solidFill>
                  <a:srgbClr val="8A8A8A"/>
                </a:solidFill>
                <a:cs typeface="Calibri"/>
              </a:rPr>
              <a:t>By phone: +34 93 401 62 </a:t>
            </a:r>
            <a:r>
              <a:rPr lang="en-US" sz="1400" dirty="0" smtClean="0">
                <a:solidFill>
                  <a:srgbClr val="8A8A8A"/>
                </a:solidFill>
                <a:cs typeface="Calibri"/>
              </a:rPr>
              <a:t>13</a:t>
            </a:r>
          </a:p>
          <a:p>
            <a:pPr marL="298450" marR="5080" indent="-285750">
              <a:lnSpc>
                <a:spcPct val="150000"/>
              </a:lnSpc>
              <a:spcBef>
                <a:spcPts val="45"/>
              </a:spcBef>
              <a:buFont typeface="Wingdings" panose="05000000000000000000" pitchFamily="2" charset="2"/>
              <a:buChar char="ü"/>
            </a:pPr>
            <a:r>
              <a:rPr lang="en-US" sz="1400" dirty="0" smtClean="0">
                <a:solidFill>
                  <a:srgbClr val="8A8A8A"/>
                </a:solidFill>
                <a:cs typeface="Calibri"/>
              </a:rPr>
              <a:t>By e-mail</a:t>
            </a:r>
            <a:r>
              <a:rPr lang="en-US" sz="1400" dirty="0">
                <a:solidFill>
                  <a:srgbClr val="8A8A8A"/>
                </a:solidFill>
                <a:cs typeface="Calibri"/>
              </a:rPr>
              <a:t>: </a:t>
            </a:r>
            <a:r>
              <a:rPr lang="en-US" sz="1400" dirty="0" smtClean="0">
                <a:solidFill>
                  <a:srgbClr val="8A8A8A"/>
                </a:solidFill>
                <a:cs typeface="Calibri"/>
              </a:rPr>
              <a:t>atic@upcnet.es</a:t>
            </a:r>
            <a:r>
              <a:rPr lang="en-US" sz="1400" dirty="0"/>
              <a:t/>
            </a:r>
            <a:br>
              <a:rPr lang="en-US" sz="1400" dirty="0"/>
            </a:br>
            <a:endParaRPr sz="1400" dirty="0">
              <a:latin typeface="Calibri"/>
              <a:cs typeface="Calibri"/>
            </a:endParaRPr>
          </a:p>
        </p:txBody>
      </p:sp>
      <p:sp>
        <p:nvSpPr>
          <p:cNvPr id="5" name="object 5"/>
          <p:cNvSpPr/>
          <p:nvPr/>
        </p:nvSpPr>
        <p:spPr>
          <a:xfrm>
            <a:off x="3145320" y="6074283"/>
            <a:ext cx="2928950" cy="642937"/>
          </a:xfrm>
          <a:prstGeom prst="rect">
            <a:avLst/>
          </a:prstGeom>
          <a:blipFill>
            <a:blip r:embed="rId8" cstate="print"/>
            <a:stretch>
              <a:fillRect/>
            </a:stretch>
          </a:blipFill>
        </p:spPr>
        <p:txBody>
          <a:bodyPr wrap="square" lIns="0" tIns="0" rIns="0" bIns="0" rtlCol="0"/>
          <a:lstStyle/>
          <a:p>
            <a:endParaRPr/>
          </a:p>
        </p:txBody>
      </p:sp>
      <p:sp>
        <p:nvSpPr>
          <p:cNvPr id="6" name="object 6"/>
          <p:cNvSpPr txBox="1"/>
          <p:nvPr/>
        </p:nvSpPr>
        <p:spPr>
          <a:xfrm>
            <a:off x="285724" y="142849"/>
            <a:ext cx="1071880"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sz="2800" spc="-5" dirty="0">
                <a:solidFill>
                  <a:srgbClr val="FFFFFF"/>
                </a:solidFill>
                <a:latin typeface="Calibri"/>
                <a:cs typeface="Calibri"/>
              </a:rPr>
              <a:t>OF</a:t>
            </a:r>
            <a:r>
              <a:rPr sz="2800" dirty="0">
                <a:solidFill>
                  <a:srgbClr val="FFFFFF"/>
                </a:solidFill>
                <a:latin typeface="Calibri"/>
                <a:cs typeface="Calibri"/>
              </a:rPr>
              <a:t>I</a:t>
            </a:r>
            <a:r>
              <a:rPr sz="2800" spc="-5" dirty="0">
                <a:solidFill>
                  <a:srgbClr val="FFFFFF"/>
                </a:solidFill>
                <a:latin typeface="Calibri"/>
                <a:cs typeface="Calibri"/>
              </a:rPr>
              <a:t>C</a:t>
            </a:r>
            <a:r>
              <a:rPr sz="2800" dirty="0">
                <a:solidFill>
                  <a:srgbClr val="FFFFFF"/>
                </a:solidFill>
                <a:latin typeface="Calibri"/>
                <a:cs typeface="Calibri"/>
              </a:rPr>
              <a:t>I</a:t>
            </a:r>
            <a:r>
              <a:rPr sz="2800" spc="-5" dirty="0">
                <a:solidFill>
                  <a:srgbClr val="FFFFFF"/>
                </a:solidFill>
                <a:latin typeface="Calibri"/>
                <a:cs typeface="Calibri"/>
              </a:rPr>
              <a:t>N</a:t>
            </a:r>
            <a:r>
              <a:rPr sz="2800" dirty="0">
                <a:solidFill>
                  <a:srgbClr val="FFFFFF"/>
                </a:solidFill>
                <a:latin typeface="Calibri"/>
                <a:cs typeface="Calibri"/>
              </a:rPr>
              <a:t>A</a:t>
            </a:r>
            <a:r>
              <a:rPr sz="2800" spc="15" dirty="0">
                <a:solidFill>
                  <a:srgbClr val="FFFFFF"/>
                </a:solidFill>
                <a:latin typeface="Calibri"/>
                <a:cs typeface="Calibri"/>
              </a:rPr>
              <a:t> </a:t>
            </a:r>
            <a:r>
              <a:rPr sz="2800" spc="-5" dirty="0">
                <a:solidFill>
                  <a:srgbClr val="FFFFFF"/>
                </a:solidFill>
                <a:latin typeface="Calibri"/>
                <a:cs typeface="Calibri"/>
              </a:rPr>
              <a:t>D</a:t>
            </a:r>
            <a:r>
              <a:rPr sz="2800" dirty="0">
                <a:solidFill>
                  <a:srgbClr val="FFFFFF"/>
                </a:solidFill>
                <a:latin typeface="Calibri"/>
                <a:cs typeface="Calibri"/>
              </a:rPr>
              <a:t>E</a:t>
            </a:r>
            <a:r>
              <a:rPr sz="2800" spc="5" dirty="0">
                <a:solidFill>
                  <a:srgbClr val="FFFFFF"/>
                </a:solidFill>
                <a:latin typeface="Calibri"/>
                <a:cs typeface="Calibri"/>
              </a:rPr>
              <a:t> </a:t>
            </a:r>
            <a:r>
              <a:rPr sz="2800" spc="-5" dirty="0">
                <a:solidFill>
                  <a:srgbClr val="FFFFFF"/>
                </a:solidFill>
                <a:latin typeface="Calibri"/>
                <a:cs typeface="Calibri"/>
              </a:rPr>
              <a:t>S</a:t>
            </a:r>
            <a:r>
              <a:rPr sz="2800" spc="5" dirty="0">
                <a:solidFill>
                  <a:srgbClr val="FFFFFF"/>
                </a:solidFill>
                <a:latin typeface="Calibri"/>
                <a:cs typeface="Calibri"/>
              </a:rPr>
              <a:t>U</a:t>
            </a:r>
            <a:r>
              <a:rPr sz="2800" spc="-5" dirty="0">
                <a:solidFill>
                  <a:srgbClr val="FFFFFF"/>
                </a:solidFill>
                <a:latin typeface="Calibri"/>
                <a:cs typeface="Calibri"/>
              </a:rPr>
              <a:t>PO</a:t>
            </a:r>
            <a:r>
              <a:rPr sz="2800" spc="-20" dirty="0">
                <a:solidFill>
                  <a:srgbClr val="FFFFFF"/>
                </a:solidFill>
                <a:latin typeface="Calibri"/>
                <a:cs typeface="Calibri"/>
              </a:rPr>
              <a:t>R</a:t>
            </a:r>
            <a:r>
              <a:rPr sz="2800" dirty="0">
                <a:solidFill>
                  <a:srgbClr val="FFFFFF"/>
                </a:solidFill>
                <a:latin typeface="Calibri"/>
                <a:cs typeface="Calibri"/>
              </a:rPr>
              <a:t>T</a:t>
            </a:r>
            <a:r>
              <a:rPr sz="2800" spc="20" dirty="0">
                <a:solidFill>
                  <a:srgbClr val="FFFFFF"/>
                </a:solidFill>
                <a:latin typeface="Calibri"/>
                <a:cs typeface="Calibri"/>
              </a:rPr>
              <a:t> </a:t>
            </a:r>
            <a:r>
              <a:rPr sz="2800" dirty="0">
                <a:solidFill>
                  <a:srgbClr val="FFFFFF"/>
                </a:solidFill>
                <a:latin typeface="Calibri"/>
                <a:cs typeface="Calibri"/>
              </a:rPr>
              <a:t>A</a:t>
            </a:r>
            <a:r>
              <a:rPr sz="2800" spc="5" dirty="0">
                <a:solidFill>
                  <a:srgbClr val="FFFFFF"/>
                </a:solidFill>
                <a:latin typeface="Calibri"/>
                <a:cs typeface="Calibri"/>
              </a:rPr>
              <a:t> </a:t>
            </a:r>
            <a:r>
              <a:rPr sz="2800" dirty="0">
                <a:solidFill>
                  <a:srgbClr val="FFFFFF"/>
                </a:solidFill>
                <a:latin typeface="Calibri"/>
                <a:cs typeface="Calibri"/>
              </a:rPr>
              <a:t>LA</a:t>
            </a:r>
            <a:r>
              <a:rPr sz="2800" spc="15" dirty="0">
                <a:solidFill>
                  <a:srgbClr val="FFFFFF"/>
                </a:solidFill>
                <a:latin typeface="Calibri"/>
                <a:cs typeface="Calibri"/>
              </a:rPr>
              <a:t> </a:t>
            </a:r>
            <a:r>
              <a:rPr sz="2800" spc="-5" dirty="0">
                <a:solidFill>
                  <a:srgbClr val="FFFFFF"/>
                </a:solidFill>
                <a:latin typeface="Calibri"/>
                <a:cs typeface="Calibri"/>
              </a:rPr>
              <a:t>DOC</a:t>
            </a:r>
            <a:r>
              <a:rPr sz="2800" dirty="0">
                <a:solidFill>
                  <a:srgbClr val="FFFFFF"/>
                </a:solidFill>
                <a:latin typeface="Calibri"/>
                <a:cs typeface="Calibri"/>
              </a:rPr>
              <a:t>È</a:t>
            </a:r>
            <a:r>
              <a:rPr sz="2800" spc="-5" dirty="0">
                <a:solidFill>
                  <a:srgbClr val="FFFFFF"/>
                </a:solidFill>
                <a:latin typeface="Calibri"/>
                <a:cs typeface="Calibri"/>
              </a:rPr>
              <a:t>NC</a:t>
            </a:r>
            <a:r>
              <a:rPr sz="2800" dirty="0">
                <a:solidFill>
                  <a:srgbClr val="FFFFFF"/>
                </a:solidFill>
                <a:latin typeface="Calibri"/>
                <a:cs typeface="Calibri"/>
              </a:rPr>
              <a:t>IA</a:t>
            </a:r>
            <a:endParaRPr sz="2800">
              <a:latin typeface="Calibri"/>
              <a:cs typeface="Calibri"/>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t>8</a:t>
            </a:fld>
            <a:endParaRPr spc="-10" dirty="0"/>
          </a:p>
        </p:txBody>
      </p:sp>
      <p:sp>
        <p:nvSpPr>
          <p:cNvPr id="8" name="QuadreDeText 7"/>
          <p:cNvSpPr txBox="1"/>
          <p:nvPr/>
        </p:nvSpPr>
        <p:spPr>
          <a:xfrm>
            <a:off x="409562" y="6224635"/>
            <a:ext cx="824204" cy="400110"/>
          </a:xfrm>
          <a:prstGeom prst="rect">
            <a:avLst/>
          </a:prstGeom>
          <a:noFill/>
        </p:spPr>
        <p:txBody>
          <a:bodyPr wrap="square" rtlCol="0">
            <a:spAutoFit/>
          </a:bodyPr>
          <a:lstStyle/>
          <a:p>
            <a:r>
              <a:rPr lang="es-ES" sz="1000" dirty="0" smtClean="0"/>
              <a:t>NOVEMBRE 2015</a:t>
            </a:r>
            <a:endParaRPr lang="ca-ES" sz="1000" dirty="0"/>
          </a:p>
        </p:txBody>
      </p:sp>
      <p:sp>
        <p:nvSpPr>
          <p:cNvPr id="9" name="object 7"/>
          <p:cNvSpPr txBox="1"/>
          <p:nvPr/>
        </p:nvSpPr>
        <p:spPr>
          <a:xfrm>
            <a:off x="285724" y="142849"/>
            <a:ext cx="1292662" cy="6572884"/>
          </a:xfrm>
          <a:prstGeom prst="rect">
            <a:avLst/>
          </a:prstGeom>
          <a:solidFill>
            <a:srgbClr val="4F81BD"/>
          </a:solidFill>
          <a:ln w="25399">
            <a:solidFill>
              <a:srgbClr val="385D8A"/>
            </a:solidFill>
          </a:ln>
        </p:spPr>
        <p:txBody>
          <a:bodyPr vert="vert270" wrap="square" lIns="0" tIns="0" rIns="0" bIns="0" rtlCol="0">
            <a:spAutoFit/>
          </a:bodyPr>
          <a:lstStyle/>
          <a:p>
            <a:pPr marL="641350">
              <a:lnSpc>
                <a:spcPct val="100000"/>
              </a:lnSpc>
            </a:pPr>
            <a:r>
              <a:rPr lang="es-ES" sz="2800" spc="-5" dirty="0" smtClean="0">
                <a:solidFill>
                  <a:srgbClr val="FFFFFF"/>
                </a:solidFill>
                <a:latin typeface="Calibri"/>
                <a:cs typeface="Calibri"/>
              </a:rPr>
              <a:t> </a:t>
            </a:r>
          </a:p>
          <a:p>
            <a:pPr marL="641350">
              <a:lnSpc>
                <a:spcPct val="100000"/>
              </a:lnSpc>
            </a:pPr>
            <a:r>
              <a:rPr lang="es-ES" sz="2800" spc="-5" dirty="0">
                <a:solidFill>
                  <a:srgbClr val="FFFFFF"/>
                </a:solidFill>
                <a:latin typeface="Calibri"/>
                <a:cs typeface="Calibri"/>
              </a:rPr>
              <a:t> </a:t>
            </a:r>
            <a:r>
              <a:rPr lang="es-ES" sz="2800" spc="-5" dirty="0" smtClean="0">
                <a:solidFill>
                  <a:srgbClr val="FFFFFF"/>
                </a:solidFill>
                <a:latin typeface="Calibri"/>
                <a:cs typeface="Calibri"/>
              </a:rPr>
              <a:t>             TEACHING  SUPPORT  OFFICE </a:t>
            </a:r>
          </a:p>
          <a:p>
            <a:pPr marL="360000">
              <a:lnSpc>
                <a:spcPct val="100000"/>
              </a:lnSpc>
            </a:pPr>
            <a:endParaRPr lang="es-ES" sz="2800" spc="-5" dirty="0" smtClean="0">
              <a:solidFill>
                <a:srgbClr val="FFFFFF"/>
              </a:solidFill>
              <a:latin typeface="Calibri"/>
              <a:cs typeface="Calibri"/>
            </a:endParaRPr>
          </a:p>
        </p:txBody>
      </p:sp>
      <p:sp>
        <p:nvSpPr>
          <p:cNvPr id="11" name="QuadreDeText 10"/>
          <p:cNvSpPr txBox="1"/>
          <p:nvPr/>
        </p:nvSpPr>
        <p:spPr>
          <a:xfrm>
            <a:off x="1676400" y="533400"/>
            <a:ext cx="7391400" cy="630942"/>
          </a:xfrm>
          <a:prstGeom prst="rect">
            <a:avLst/>
          </a:prstGeom>
          <a:noFill/>
        </p:spPr>
        <p:txBody>
          <a:bodyPr wrap="square" rtlCol="0">
            <a:spAutoFit/>
          </a:bodyPr>
          <a:lstStyle/>
          <a:p>
            <a:pPr algn="ctr"/>
            <a:r>
              <a:rPr lang="en-US" sz="3500" b="1" spc="-15" dirty="0"/>
              <a:t>If I have any doubts…who can help me</a:t>
            </a:r>
            <a:r>
              <a:rPr lang="en-US" sz="3500" b="1" spc="-10" dirty="0"/>
              <a:t>?</a:t>
            </a:r>
            <a:endParaRPr lang="ca-ES" sz="3500" b="1" dirty="0"/>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TotalTime>
  <Words>706</Words>
  <Application>Microsoft Office PowerPoint</Application>
  <PresentationFormat>Presentació en pantalla (4:3)</PresentationFormat>
  <Paragraphs>95</Paragraphs>
  <Slides>8</Slides>
  <Notes>8</Notes>
  <HiddenSlides>0</HiddenSlides>
  <MMClips>0</MMClips>
  <ScaleCrop>false</ScaleCrop>
  <HeadingPairs>
    <vt:vector size="6" baseType="variant">
      <vt:variant>
        <vt:lpstr>Tipus de lletra utilitzats</vt:lpstr>
      </vt:variant>
      <vt:variant>
        <vt:i4>4</vt:i4>
      </vt:variant>
      <vt:variant>
        <vt:lpstr>Tema</vt:lpstr>
      </vt:variant>
      <vt:variant>
        <vt:i4>1</vt:i4>
      </vt:variant>
      <vt:variant>
        <vt:lpstr>Títols de les diapositives</vt:lpstr>
      </vt:variant>
      <vt:variant>
        <vt:i4>8</vt:i4>
      </vt:variant>
    </vt:vector>
  </HeadingPairs>
  <TitlesOfParts>
    <vt:vector size="13" baseType="lpstr">
      <vt:lpstr>Arial</vt:lpstr>
      <vt:lpstr>Calibri</vt:lpstr>
      <vt:lpstr>Times New Roman</vt:lpstr>
      <vt:lpstr>Wingdings</vt:lpstr>
      <vt:lpstr>Office Theme</vt:lpstr>
      <vt:lpstr>Presentació del PowerPoint</vt:lpstr>
      <vt:lpstr>Presentació del PowerPoint</vt:lpstr>
      <vt:lpstr>What is the “Oficina Oberta"?</vt:lpstr>
      <vt:lpstr>Presentació del PowerPoint</vt:lpstr>
      <vt:lpstr>Presentació del PowerPoint</vt:lpstr>
      <vt:lpstr>“e-secretaria”</vt:lpstr>
      <vt:lpstr>“School website”</vt:lpstr>
      <vt:lpstr>Presentació del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Què és l’Oficina de Suport a la Docència?</dc:title>
  <dc:creator>imma.duran</dc:creator>
  <cp:lastModifiedBy>UPC</cp:lastModifiedBy>
  <cp:revision>74</cp:revision>
  <dcterms:created xsi:type="dcterms:W3CDTF">2015-04-27T11:12:08Z</dcterms:created>
  <dcterms:modified xsi:type="dcterms:W3CDTF">2020-06-03T07:37:42Z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2014-09-16T00:00:00Z</vt:filetime>
  </property>
  <property fmtid="{D5CDD505-2E9C-101B-9397-08002B2CF9AE}" pid="3" name="LastSaved">
    <vt:filetime>2015-04-27T00:00:00Z</vt:filetime>
  </property>
</Properties>
</file>